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1" r:id="rId1"/>
  </p:sldMasterIdLst>
  <p:notesMasterIdLst>
    <p:notesMasterId r:id="rId91"/>
  </p:notesMasterIdLst>
  <p:sldIdLst>
    <p:sldId id="256" r:id="rId2"/>
    <p:sldId id="408" r:id="rId3"/>
    <p:sldId id="259" r:id="rId4"/>
    <p:sldId id="462" r:id="rId5"/>
    <p:sldId id="463" r:id="rId6"/>
    <p:sldId id="464" r:id="rId7"/>
    <p:sldId id="465" r:id="rId8"/>
    <p:sldId id="466" r:id="rId9"/>
    <p:sldId id="311" r:id="rId10"/>
    <p:sldId id="467" r:id="rId11"/>
    <p:sldId id="468" r:id="rId12"/>
    <p:sldId id="469" r:id="rId13"/>
    <p:sldId id="470" r:id="rId14"/>
    <p:sldId id="454" r:id="rId15"/>
    <p:sldId id="471" r:id="rId16"/>
    <p:sldId id="472" r:id="rId17"/>
    <p:sldId id="475" r:id="rId18"/>
    <p:sldId id="473" r:id="rId19"/>
    <p:sldId id="474" r:id="rId20"/>
    <p:sldId id="476" r:id="rId21"/>
    <p:sldId id="382" r:id="rId22"/>
    <p:sldId id="477" r:id="rId23"/>
    <p:sldId id="478" r:id="rId24"/>
    <p:sldId id="479" r:id="rId25"/>
    <p:sldId id="480" r:id="rId26"/>
    <p:sldId id="481" r:id="rId27"/>
    <p:sldId id="482" r:id="rId28"/>
    <p:sldId id="483" r:id="rId29"/>
    <p:sldId id="484" r:id="rId30"/>
    <p:sldId id="485" r:id="rId31"/>
    <p:sldId id="486" r:id="rId32"/>
    <p:sldId id="487" r:id="rId33"/>
    <p:sldId id="489" r:id="rId34"/>
    <p:sldId id="488" r:id="rId35"/>
    <p:sldId id="490" r:id="rId36"/>
    <p:sldId id="491" r:id="rId37"/>
    <p:sldId id="492" r:id="rId38"/>
    <p:sldId id="493" r:id="rId39"/>
    <p:sldId id="494" r:id="rId40"/>
    <p:sldId id="496" r:id="rId41"/>
    <p:sldId id="497" r:id="rId42"/>
    <p:sldId id="498" r:id="rId43"/>
    <p:sldId id="499" r:id="rId44"/>
    <p:sldId id="500" r:id="rId45"/>
    <p:sldId id="501" r:id="rId46"/>
    <p:sldId id="502" r:id="rId47"/>
    <p:sldId id="503" r:id="rId48"/>
    <p:sldId id="504" r:id="rId49"/>
    <p:sldId id="505" r:id="rId50"/>
    <p:sldId id="506" r:id="rId51"/>
    <p:sldId id="507" r:id="rId52"/>
    <p:sldId id="508" r:id="rId53"/>
    <p:sldId id="455" r:id="rId54"/>
    <p:sldId id="511" r:id="rId55"/>
    <p:sldId id="512" r:id="rId56"/>
    <p:sldId id="509" r:id="rId57"/>
    <p:sldId id="538" r:id="rId58"/>
    <p:sldId id="539" r:id="rId59"/>
    <p:sldId id="540" r:id="rId60"/>
    <p:sldId id="541" r:id="rId61"/>
    <p:sldId id="542" r:id="rId62"/>
    <p:sldId id="543" r:id="rId63"/>
    <p:sldId id="514" r:id="rId64"/>
    <p:sldId id="513" r:id="rId65"/>
    <p:sldId id="515" r:id="rId66"/>
    <p:sldId id="516" r:id="rId67"/>
    <p:sldId id="517" r:id="rId68"/>
    <p:sldId id="518" r:id="rId69"/>
    <p:sldId id="519" r:id="rId70"/>
    <p:sldId id="520" r:id="rId71"/>
    <p:sldId id="521" r:id="rId72"/>
    <p:sldId id="495" r:id="rId73"/>
    <p:sldId id="522" r:id="rId74"/>
    <p:sldId id="523" r:id="rId75"/>
    <p:sldId id="524" r:id="rId76"/>
    <p:sldId id="525" r:id="rId77"/>
    <p:sldId id="526" r:id="rId78"/>
    <p:sldId id="527" r:id="rId79"/>
    <p:sldId id="528" r:id="rId80"/>
    <p:sldId id="529" r:id="rId81"/>
    <p:sldId id="530" r:id="rId82"/>
    <p:sldId id="532" r:id="rId83"/>
    <p:sldId id="531" r:id="rId84"/>
    <p:sldId id="533" r:id="rId85"/>
    <p:sldId id="534" r:id="rId86"/>
    <p:sldId id="535" r:id="rId87"/>
    <p:sldId id="536" r:id="rId88"/>
    <p:sldId id="537" r:id="rId89"/>
    <p:sldId id="343" r:id="rId90"/>
  </p:sldIdLst>
  <p:sldSz cx="12192000" cy="6858000"/>
  <p:notesSz cx="7099300" cy="9385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D2C"/>
    <a:srgbClr val="3930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2" autoAdjust="0"/>
    <p:restoredTop sz="94660"/>
  </p:normalViewPr>
  <p:slideViewPr>
    <p:cSldViewPr snapToGrid="0">
      <p:cViewPr>
        <p:scale>
          <a:sx n="30" d="100"/>
          <a:sy n="30" d="100"/>
        </p:scale>
        <p:origin x="2388" y="9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US"/>
          </a:p>
        </p:txBody>
      </p:sp>
      <p:sp>
        <p:nvSpPr>
          <p:cNvPr id="3" name="Date Placeholder 2"/>
          <p:cNvSpPr>
            <a:spLocks noGrp="1"/>
          </p:cNvSpPr>
          <p:nvPr>
            <p:ph type="dt" idx="1"/>
          </p:nvPr>
        </p:nvSpPr>
        <p:spPr>
          <a:xfrm>
            <a:off x="4021294" y="0"/>
            <a:ext cx="3076363" cy="470895"/>
          </a:xfrm>
          <a:prstGeom prst="rect">
            <a:avLst/>
          </a:prstGeom>
        </p:spPr>
        <p:txBody>
          <a:bodyPr vert="horz" lIns="94192" tIns="47096" rIns="94192" bIns="47096" rtlCol="0"/>
          <a:lstStyle>
            <a:lvl1pPr algn="r">
              <a:defRPr sz="1200"/>
            </a:lvl1pPr>
          </a:lstStyle>
          <a:p>
            <a:fld id="{36328AE8-419C-4840-A184-D9B61ECD8FC4}" type="datetimeFigureOut">
              <a:rPr lang="en-US" smtClean="0"/>
              <a:t>8/3/2024</a:t>
            </a:fld>
            <a:endParaRPr lang="en-US"/>
          </a:p>
        </p:txBody>
      </p:sp>
      <p:sp>
        <p:nvSpPr>
          <p:cNvPr id="4" name="Slide Image Placeholder 3"/>
          <p:cNvSpPr>
            <a:spLocks noGrp="1" noRot="1" noChangeAspect="1"/>
          </p:cNvSpPr>
          <p:nvPr>
            <p:ph type="sldImg" idx="2"/>
          </p:nvPr>
        </p:nvSpPr>
        <p:spPr>
          <a:xfrm>
            <a:off x="735013" y="1173163"/>
            <a:ext cx="5629275" cy="3167062"/>
          </a:xfrm>
          <a:prstGeom prst="rect">
            <a:avLst/>
          </a:prstGeom>
          <a:noFill/>
          <a:ln w="12700">
            <a:solidFill>
              <a:prstClr val="black"/>
            </a:solidFill>
          </a:ln>
        </p:spPr>
        <p:txBody>
          <a:bodyPr vert="horz" lIns="94192" tIns="47096" rIns="94192" bIns="47096" rtlCol="0" anchor="ctr"/>
          <a:lstStyle/>
          <a:p>
            <a:endParaRPr lang="en-US"/>
          </a:p>
        </p:txBody>
      </p:sp>
      <p:sp>
        <p:nvSpPr>
          <p:cNvPr id="5" name="Notes Placeholder 4"/>
          <p:cNvSpPr>
            <a:spLocks noGrp="1"/>
          </p:cNvSpPr>
          <p:nvPr>
            <p:ph type="body" sz="quarter" idx="3"/>
          </p:nvPr>
        </p:nvSpPr>
        <p:spPr>
          <a:xfrm>
            <a:off x="709930" y="4516676"/>
            <a:ext cx="5679440" cy="3695462"/>
          </a:xfrm>
          <a:prstGeom prst="rect">
            <a:avLst/>
          </a:prstGeom>
        </p:spPr>
        <p:txBody>
          <a:bodyPr vert="horz" lIns="94192" tIns="47096" rIns="94192" bIns="4709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4407"/>
            <a:ext cx="3076363" cy="470894"/>
          </a:xfrm>
          <a:prstGeom prst="rect">
            <a:avLst/>
          </a:prstGeom>
        </p:spPr>
        <p:txBody>
          <a:bodyPr vert="horz" lIns="94192" tIns="47096" rIns="94192" bIns="47096" rtlCol="0" anchor="b"/>
          <a:lstStyle>
            <a:lvl1pPr algn="l">
              <a:defRPr sz="1200"/>
            </a:lvl1pPr>
          </a:lstStyle>
          <a:p>
            <a:endParaRPr lang="en-US"/>
          </a:p>
        </p:txBody>
      </p:sp>
      <p:sp>
        <p:nvSpPr>
          <p:cNvPr id="7" name="Slide Number Placeholder 6"/>
          <p:cNvSpPr>
            <a:spLocks noGrp="1"/>
          </p:cNvSpPr>
          <p:nvPr>
            <p:ph type="sldNum" sz="quarter" idx="5"/>
          </p:nvPr>
        </p:nvSpPr>
        <p:spPr>
          <a:xfrm>
            <a:off x="4021294" y="8914407"/>
            <a:ext cx="3076363" cy="470894"/>
          </a:xfrm>
          <a:prstGeom prst="rect">
            <a:avLst/>
          </a:prstGeom>
        </p:spPr>
        <p:txBody>
          <a:bodyPr vert="horz" lIns="94192" tIns="47096" rIns="94192" bIns="47096" rtlCol="0" anchor="b"/>
          <a:lstStyle>
            <a:lvl1pPr algn="r">
              <a:defRPr sz="1200"/>
            </a:lvl1pPr>
          </a:lstStyle>
          <a:p>
            <a:fld id="{58AFADCE-76B0-40F8-9DAB-E8C46B7583C8}" type="slidenum">
              <a:rPr lang="en-US" smtClean="0"/>
              <a:t>‹#›</a:t>
            </a:fld>
            <a:endParaRPr lang="en-US"/>
          </a:p>
        </p:txBody>
      </p:sp>
    </p:spTree>
    <p:extLst>
      <p:ext uri="{BB962C8B-B14F-4D97-AF65-F5344CB8AC3E}">
        <p14:creationId xmlns:p14="http://schemas.microsoft.com/office/powerpoint/2010/main" val="1381794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53</a:t>
            </a:fld>
            <a:endParaRPr lang="en-US"/>
          </a:p>
        </p:txBody>
      </p:sp>
    </p:spTree>
    <p:extLst>
      <p:ext uri="{BB962C8B-B14F-4D97-AF65-F5344CB8AC3E}">
        <p14:creationId xmlns:p14="http://schemas.microsoft.com/office/powerpoint/2010/main" val="18079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54</a:t>
            </a:fld>
            <a:endParaRPr lang="en-US"/>
          </a:p>
        </p:txBody>
      </p:sp>
    </p:spTree>
    <p:extLst>
      <p:ext uri="{BB962C8B-B14F-4D97-AF65-F5344CB8AC3E}">
        <p14:creationId xmlns:p14="http://schemas.microsoft.com/office/powerpoint/2010/main" val="3931441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55</a:t>
            </a:fld>
            <a:endParaRPr lang="en-US"/>
          </a:p>
        </p:txBody>
      </p:sp>
    </p:spTree>
    <p:extLst>
      <p:ext uri="{BB962C8B-B14F-4D97-AF65-F5344CB8AC3E}">
        <p14:creationId xmlns:p14="http://schemas.microsoft.com/office/powerpoint/2010/main" val="27284811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82</a:t>
            </a:fld>
            <a:endParaRPr lang="en-US"/>
          </a:p>
        </p:txBody>
      </p:sp>
    </p:spTree>
    <p:extLst>
      <p:ext uri="{BB962C8B-B14F-4D97-AF65-F5344CB8AC3E}">
        <p14:creationId xmlns:p14="http://schemas.microsoft.com/office/powerpoint/2010/main" val="1581411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8/3/2024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443356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CA3FAB-886D-48F9-8155-9822426FB110}" type="datetimeFigureOut">
              <a:rPr lang="en-US" smtClean="0"/>
              <a:t>8/3/2024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731254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64CA3FAB-886D-48F9-8155-9822426FB110}" type="datetimeFigureOut">
              <a:rPr lang="en-US" smtClean="0"/>
              <a:t>8/3/2024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3503152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64CA3FAB-886D-48F9-8155-9822426FB110}" type="datetimeFigureOut">
              <a:rPr lang="en-US" smtClean="0"/>
              <a:t>8/3/2024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1284562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8/3/2024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5998191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8/3/2024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178817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8/3/2024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2636470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CA3FAB-886D-48F9-8155-9822426FB110}" type="datetimeFigureOut">
              <a:rPr lang="en-US" smtClean="0"/>
              <a:t>8/3/2024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833425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CA3FAB-886D-48F9-8155-9822426FB110}" type="datetimeFigureOut">
              <a:rPr lang="en-US" smtClean="0"/>
              <a:t>8/3/2024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666481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CA3FAB-886D-48F9-8155-9822426FB110}" type="datetimeFigureOut">
              <a:rPr lang="en-US" smtClean="0"/>
              <a:t>8/3/2024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921451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CA3FAB-886D-48F9-8155-9822426FB110}" type="datetimeFigureOut">
              <a:rPr lang="en-US" smtClean="0"/>
              <a:t>8/3/2024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942612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CA3FAB-886D-48F9-8155-9822426FB110}" type="datetimeFigureOut">
              <a:rPr lang="en-US" smtClean="0"/>
              <a:t>8/3/2024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915073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CA3FAB-886D-48F9-8155-9822426FB110}" type="datetimeFigureOut">
              <a:rPr lang="en-US" smtClean="0"/>
              <a:t>8/3/2024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47447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64CA3FAB-886D-48F9-8155-9822426FB110}" type="datetimeFigureOut">
              <a:rPr lang="en-US" smtClean="0"/>
              <a:t>8/3/2024</a:t>
            </a:fld>
            <a:endParaRPr lang="en-US"/>
          </a:p>
        </p:txBody>
      </p:sp>
      <p:sp>
        <p:nvSpPr>
          <p:cNvPr id="6" name="Footer Placeholder 5"/>
          <p:cNvSpPr>
            <a:spLocks noGrp="1"/>
          </p:cNvSpPr>
          <p:nvPr>
            <p:ph type="ftr" sz="quarter" idx="11"/>
          </p:nvPr>
        </p:nvSpPr>
        <p:spPr>
          <a:xfrm>
            <a:off x="590396" y="6041362"/>
            <a:ext cx="3295413" cy="365125"/>
          </a:xfrm>
        </p:spPr>
        <p:txBody>
          <a:bodyPr/>
          <a:lstStyle/>
          <a:p>
            <a:endParaRPr lang="en-US"/>
          </a:p>
        </p:txBody>
      </p:sp>
      <p:sp>
        <p:nvSpPr>
          <p:cNvPr id="7" name="Slide Number Placeholder 6"/>
          <p:cNvSpPr>
            <a:spLocks noGrp="1"/>
          </p:cNvSpPr>
          <p:nvPr>
            <p:ph type="sldNum" sz="quarter" idx="12"/>
          </p:nvPr>
        </p:nvSpPr>
        <p:spPr>
          <a:xfrm>
            <a:off x="4862689" y="5915888"/>
            <a:ext cx="1062155" cy="490599"/>
          </a:xfrm>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416242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64CA3FAB-886D-48F9-8155-9822426FB110}" type="datetimeFigureOut">
              <a:rPr lang="en-US" smtClean="0"/>
              <a:t>8/3/2024</a:t>
            </a:fld>
            <a:endParaRPr lang="en-US"/>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B02554C5-E660-451B-A16D-6780F53EC8F7}" type="slidenum">
              <a:rPr lang="en-US" smtClean="0"/>
              <a:t>‹#›</a:t>
            </a:fld>
            <a:endParaRPr lang="en-US"/>
          </a:p>
        </p:txBody>
      </p:sp>
    </p:spTree>
    <p:extLst>
      <p:ext uri="{BB962C8B-B14F-4D97-AF65-F5344CB8AC3E}">
        <p14:creationId xmlns:p14="http://schemas.microsoft.com/office/powerpoint/2010/main" val="3257736135"/>
      </p:ext>
    </p:extLst>
  </p:cSld>
  <p:clrMap bg1="dk1" tx1="lt1" bg2="dk2" tx2="lt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 id="2147483823" r:id="rId12"/>
    <p:sldLayoutId id="2147483824" r:id="rId13"/>
    <p:sldLayoutId id="2147483825"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637ED-8BB8-A9B6-E558-404997F6904E}"/>
              </a:ext>
            </a:extLst>
          </p:cNvPr>
          <p:cNvSpPr>
            <a:spLocks noGrp="1"/>
          </p:cNvSpPr>
          <p:nvPr>
            <p:ph type="ctrTitle"/>
          </p:nvPr>
        </p:nvSpPr>
        <p:spPr>
          <a:xfrm>
            <a:off x="361950" y="402673"/>
            <a:ext cx="11485493" cy="4017526"/>
          </a:xfrm>
          <a:blipFill dpi="0" rotWithShape="1">
            <a:blip r:embed="rId2">
              <a:extLst>
                <a:ext uri="{28A0092B-C50C-407E-A947-70E740481C1C}">
                  <a14:useLocalDpi xmlns:a14="http://schemas.microsoft.com/office/drawing/2010/main" val="0"/>
                </a:ext>
              </a:extLst>
            </a:blip>
            <a:srcRect/>
            <a:stretch>
              <a:fillRect/>
            </a:stretch>
          </a:blipFill>
        </p:spPr>
        <p:txBody>
          <a:bodyPr>
            <a:noAutofit/>
          </a:bodyPr>
          <a:lstStyle/>
          <a:p>
            <a:r>
              <a:rPr lang="en-US" sz="11200" b="1" dirty="0">
                <a:ln w="28575">
                  <a:solidFill>
                    <a:schemeClr val="tx2">
                      <a:lumMod val="10000"/>
                    </a:schemeClr>
                  </a:solidFill>
                </a:ln>
                <a:solidFill>
                  <a:schemeClr val="tx1"/>
                </a:solidFill>
                <a:effectLst>
                  <a:outerShdw blurRad="50800" dist="38100" algn="l" rotWithShape="0">
                    <a:prstClr val="black">
                      <a:alpha val="40000"/>
                    </a:prstClr>
                  </a:outerShdw>
                </a:effectLst>
              </a:rPr>
              <a:t>Miracles Around the Lake</a:t>
            </a:r>
          </a:p>
        </p:txBody>
      </p:sp>
      <p:sp>
        <p:nvSpPr>
          <p:cNvPr id="3" name="Subtitle 2">
            <a:extLst>
              <a:ext uri="{FF2B5EF4-FFF2-40B4-BE49-F238E27FC236}">
                <a16:creationId xmlns:a16="http://schemas.microsoft.com/office/drawing/2014/main" id="{996D7736-3FFD-A836-51E3-EDEEE6CC299D}"/>
              </a:ext>
            </a:extLst>
          </p:cNvPr>
          <p:cNvSpPr>
            <a:spLocks noGrp="1"/>
          </p:cNvSpPr>
          <p:nvPr>
            <p:ph type="subTitle" idx="1"/>
          </p:nvPr>
        </p:nvSpPr>
        <p:spPr>
          <a:xfrm>
            <a:off x="810001" y="5280846"/>
            <a:ext cx="10572000" cy="1174481"/>
          </a:xfrm>
        </p:spPr>
        <p:txBody>
          <a:bodyPr>
            <a:normAutofit/>
          </a:bodyPr>
          <a:lstStyle/>
          <a:p>
            <a:r>
              <a:rPr lang="en-US" sz="2800" b="1" dirty="0"/>
              <a:t>2024 Quarter 3 Lesson 05</a:t>
            </a:r>
          </a:p>
          <a:p>
            <a:r>
              <a:rPr lang="en-US" sz="2800" b="1" dirty="0"/>
              <a:t>Mark 4, 5, 6</a:t>
            </a:r>
          </a:p>
        </p:txBody>
      </p:sp>
    </p:spTree>
    <p:extLst>
      <p:ext uri="{BB962C8B-B14F-4D97-AF65-F5344CB8AC3E}">
        <p14:creationId xmlns:p14="http://schemas.microsoft.com/office/powerpoint/2010/main" val="1387856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1">
                    <a:lumMod val="40000"/>
                    <a:lumOff val="60000"/>
                  </a:schemeClr>
                </a:solidFill>
              </a:rPr>
              <a:t>Authority Over the Sea</a:t>
            </a:r>
            <a:br>
              <a:rPr lang="en-US" sz="3600" b="1" dirty="0">
                <a:solidFill>
                  <a:schemeClr val="accent1">
                    <a:lumMod val="40000"/>
                    <a:lumOff val="60000"/>
                  </a:schemeClr>
                </a:solidFill>
              </a:rPr>
            </a:br>
            <a:r>
              <a:rPr lang="en-US" sz="3200" b="1" dirty="0">
                <a:solidFill>
                  <a:schemeClr val="accent1">
                    <a:lumMod val="40000"/>
                    <a:lumOff val="60000"/>
                  </a:schemeClr>
                </a:solidFill>
              </a:rPr>
              <a:t>Desire of Ages p. 335</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3600" b="1" dirty="0"/>
              <a:t>The fury of the storm had driven the boats into close proximity, and all on board beheld the miracle. In the calm that followed, fear was forgotten. </a:t>
            </a:r>
          </a:p>
        </p:txBody>
      </p:sp>
      <p:pic>
        <p:nvPicPr>
          <p:cNvPr id="8" name="Picture Placeholder 7">
            <a:extLst>
              <a:ext uri="{FF2B5EF4-FFF2-40B4-BE49-F238E27FC236}">
                <a16:creationId xmlns:a16="http://schemas.microsoft.com/office/drawing/2014/main" id="{446EF3E5-E05B-3AE5-168F-56B685EBDF1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69531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1">
                    <a:lumMod val="40000"/>
                    <a:lumOff val="60000"/>
                  </a:schemeClr>
                </a:solidFill>
              </a:rPr>
              <a:t>Authority Over the Sea</a:t>
            </a:r>
            <a:br>
              <a:rPr lang="en-US" sz="3600" b="1" dirty="0">
                <a:solidFill>
                  <a:schemeClr val="accent1">
                    <a:lumMod val="40000"/>
                    <a:lumOff val="60000"/>
                  </a:schemeClr>
                </a:solidFill>
              </a:rPr>
            </a:br>
            <a:r>
              <a:rPr lang="en-US" sz="3200" b="1" dirty="0">
                <a:solidFill>
                  <a:schemeClr val="accent1">
                    <a:lumMod val="40000"/>
                    <a:lumOff val="60000"/>
                  </a:schemeClr>
                </a:solidFill>
              </a:rPr>
              <a:t>Desire of Ages p. 335</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4000" b="1" dirty="0"/>
              <a:t>The people whispered among themselves, “What manner of man is this, that even the winds and the sea obey Him?” </a:t>
            </a:r>
          </a:p>
        </p:txBody>
      </p:sp>
      <p:pic>
        <p:nvPicPr>
          <p:cNvPr id="8" name="Picture Placeholder 7">
            <a:extLst>
              <a:ext uri="{FF2B5EF4-FFF2-40B4-BE49-F238E27FC236}">
                <a16:creationId xmlns:a16="http://schemas.microsoft.com/office/drawing/2014/main" id="{4FE3F837-82E6-294C-A5E7-398DDD838496}"/>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30502" r="2848"/>
          <a:stretch/>
        </p:blipFill>
        <p:spPr>
          <a:xfrm>
            <a:off x="6098117" y="0"/>
            <a:ext cx="6093883" cy="6858000"/>
          </a:xfrm>
        </p:spPr>
      </p:pic>
    </p:spTree>
    <p:extLst>
      <p:ext uri="{BB962C8B-B14F-4D97-AF65-F5344CB8AC3E}">
        <p14:creationId xmlns:p14="http://schemas.microsoft.com/office/powerpoint/2010/main" val="1893597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3600" b="1" dirty="0">
                <a:solidFill>
                  <a:schemeClr val="accent3">
                    <a:lumMod val="20000"/>
                    <a:lumOff val="80000"/>
                  </a:schemeClr>
                </a:solidFill>
              </a:rPr>
              <a:t>Whose Authority?</a:t>
            </a:r>
            <a:br>
              <a:rPr lang="en-US" sz="3600" b="1" dirty="0">
                <a:solidFill>
                  <a:schemeClr val="accent3">
                    <a:lumMod val="20000"/>
                    <a:lumOff val="80000"/>
                  </a:schemeClr>
                </a:solidFill>
              </a:rPr>
            </a:br>
            <a:r>
              <a:rPr lang="en-US" sz="3200" b="1" dirty="0">
                <a:solidFill>
                  <a:schemeClr val="accent1">
                    <a:lumMod val="40000"/>
                    <a:lumOff val="60000"/>
                  </a:schemeClr>
                </a:solidFill>
              </a:rPr>
              <a:t>Desire of Ages p. 336</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286246" y="1279141"/>
            <a:ext cx="5971429" cy="5354187"/>
          </a:xfrm>
        </p:spPr>
        <p:txBody>
          <a:bodyPr>
            <a:noAutofit/>
          </a:bodyPr>
          <a:lstStyle/>
          <a:p>
            <a:r>
              <a:rPr lang="en-US" sz="3200" b="1" dirty="0"/>
              <a:t>When Jesus was awakened to meet the storm, He was in perfect peace. There was no trace of fear in word or look, for no fear was in His heart. But He rested not in the possession of almighty power. It was not as the “Master of earth and sea and sky” that He reposed in quiet. </a:t>
            </a:r>
          </a:p>
        </p:txBody>
      </p:sp>
      <p:pic>
        <p:nvPicPr>
          <p:cNvPr id="7" name="Picture Placeholder 6">
            <a:extLst>
              <a:ext uri="{FF2B5EF4-FFF2-40B4-BE49-F238E27FC236}">
                <a16:creationId xmlns:a16="http://schemas.microsoft.com/office/drawing/2014/main" id="{F10B820D-95BE-EFFF-5398-DDFD34735255}"/>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28154" r="5196"/>
          <a:stretch/>
        </p:blipFill>
        <p:spPr>
          <a:xfrm>
            <a:off x="6098117" y="0"/>
            <a:ext cx="6093883" cy="6858000"/>
          </a:xfrm>
        </p:spPr>
      </p:pic>
    </p:spTree>
    <p:extLst>
      <p:ext uri="{BB962C8B-B14F-4D97-AF65-F5344CB8AC3E}">
        <p14:creationId xmlns:p14="http://schemas.microsoft.com/office/powerpoint/2010/main" val="190056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4000" b="1" dirty="0">
                <a:solidFill>
                  <a:schemeClr val="accent3">
                    <a:lumMod val="20000"/>
                    <a:lumOff val="80000"/>
                  </a:schemeClr>
                </a:solidFill>
              </a:rPr>
              <a:t>Whose Authority?</a:t>
            </a:r>
            <a:br>
              <a:rPr lang="en-US" sz="3600" b="1" dirty="0">
                <a:solidFill>
                  <a:schemeClr val="accent1">
                    <a:lumMod val="40000"/>
                    <a:lumOff val="60000"/>
                  </a:schemeClr>
                </a:solidFill>
              </a:rPr>
            </a:br>
            <a:r>
              <a:rPr lang="en-US" sz="3200" b="1" dirty="0">
                <a:solidFill>
                  <a:schemeClr val="accent1">
                    <a:lumMod val="40000"/>
                    <a:lumOff val="60000"/>
                  </a:schemeClr>
                </a:solidFill>
              </a:rPr>
              <a:t>Desire of Ages p. 336</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02150" y="1419226"/>
            <a:ext cx="5965300" cy="5087900"/>
          </a:xfrm>
        </p:spPr>
        <p:txBody>
          <a:bodyPr>
            <a:noAutofit/>
          </a:bodyPr>
          <a:lstStyle/>
          <a:p>
            <a:r>
              <a:rPr lang="en-US" sz="3200" b="1" dirty="0"/>
              <a:t>That power He had laid down, and He says, “I can of Mine own self do nothing.” John 5:30. He trusted in the Father's might. It was in faith—faith in God's love and care—that Jesus rested, and the power of that word which stilled the storm was the power of God. </a:t>
            </a:r>
          </a:p>
        </p:txBody>
      </p:sp>
      <p:pic>
        <p:nvPicPr>
          <p:cNvPr id="8" name="Picture Placeholder 7">
            <a:extLst>
              <a:ext uri="{FF2B5EF4-FFF2-40B4-BE49-F238E27FC236}">
                <a16:creationId xmlns:a16="http://schemas.microsoft.com/office/drawing/2014/main" id="{5FA985F1-0A58-FB4F-66FD-A56EDC81A92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4181754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3">
                    <a:lumMod val="20000"/>
                    <a:lumOff val="80000"/>
                  </a:schemeClr>
                </a:solidFill>
              </a:rPr>
              <a:t>Whose Authority?</a:t>
            </a:r>
            <a:br>
              <a:rPr lang="en-US" sz="3600" b="1" dirty="0">
                <a:solidFill>
                  <a:schemeClr val="accent1">
                    <a:lumMod val="40000"/>
                    <a:lumOff val="60000"/>
                  </a:schemeClr>
                </a:solidFill>
              </a:rPr>
            </a:br>
            <a:r>
              <a:rPr lang="en-US" sz="3600" b="1" dirty="0">
                <a:solidFill>
                  <a:schemeClr val="accent1">
                    <a:lumMod val="40000"/>
                    <a:lumOff val="60000"/>
                  </a:schemeClr>
                </a:solidFill>
              </a:rPr>
              <a:t>Matthew 17:20</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3200" b="1" dirty="0"/>
              <a:t>20 And Jesus said unto them, Because of your unbelief: for verily I say unto you, If ye have faith as a grain of mustard seed, ye shall say unto this mountain, Remove hence to yonder place; and it shall remove; and nothing shall be impossible unto you.</a:t>
            </a:r>
          </a:p>
        </p:txBody>
      </p:sp>
      <p:pic>
        <p:nvPicPr>
          <p:cNvPr id="12" name="Picture Placeholder 11">
            <a:extLst>
              <a:ext uri="{FF2B5EF4-FFF2-40B4-BE49-F238E27FC236}">
                <a16:creationId xmlns:a16="http://schemas.microsoft.com/office/drawing/2014/main" id="{8FAB4F07-32B1-0953-7D71-DA3CE34534C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30208962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3">
                    <a:lumMod val="20000"/>
                    <a:lumOff val="80000"/>
                  </a:schemeClr>
                </a:solidFill>
              </a:rPr>
              <a:t>Whose Authority?</a:t>
            </a:r>
            <a:br>
              <a:rPr lang="en-US" sz="3600" b="1" dirty="0">
                <a:solidFill>
                  <a:schemeClr val="accent1">
                    <a:lumMod val="40000"/>
                    <a:lumOff val="60000"/>
                  </a:schemeClr>
                </a:solidFill>
              </a:rPr>
            </a:br>
            <a:r>
              <a:rPr lang="en-US" sz="3600" b="1" dirty="0">
                <a:solidFill>
                  <a:schemeClr val="accent1">
                    <a:lumMod val="40000"/>
                    <a:lumOff val="60000"/>
                  </a:schemeClr>
                </a:solidFill>
              </a:rPr>
              <a:t>Mark 16:17-18</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249767" y="1224782"/>
            <a:ext cx="6093883" cy="5554282"/>
          </a:xfrm>
        </p:spPr>
        <p:txBody>
          <a:bodyPr>
            <a:noAutofit/>
          </a:bodyPr>
          <a:lstStyle/>
          <a:p>
            <a:r>
              <a:rPr lang="en-US" sz="3200" b="1" dirty="0"/>
              <a:t>17 And these signs shall follow them that believe; In my name shall they cast out devils; they shall speak with new tongues;</a:t>
            </a:r>
          </a:p>
          <a:p>
            <a:r>
              <a:rPr lang="en-US" sz="3200" b="1" dirty="0"/>
              <a:t>18 They shall take up serpents; and if they drink any deadly thing, it shall not hurt them; they shall lay hands on the sick, and they shall recover.</a:t>
            </a:r>
          </a:p>
        </p:txBody>
      </p:sp>
      <p:pic>
        <p:nvPicPr>
          <p:cNvPr id="7" name="Picture Placeholder 6">
            <a:extLst>
              <a:ext uri="{FF2B5EF4-FFF2-40B4-BE49-F238E27FC236}">
                <a16:creationId xmlns:a16="http://schemas.microsoft.com/office/drawing/2014/main" id="{1F676908-7ED3-B3C0-F0E2-326E7B75D2C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25453169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3">
                    <a:lumMod val="20000"/>
                    <a:lumOff val="80000"/>
                  </a:schemeClr>
                </a:solidFill>
              </a:rPr>
              <a:t>Whose Authority?</a:t>
            </a:r>
            <a:br>
              <a:rPr lang="en-US" sz="3600" b="1" dirty="0">
                <a:solidFill>
                  <a:schemeClr val="accent1">
                    <a:lumMod val="40000"/>
                    <a:lumOff val="60000"/>
                  </a:schemeClr>
                </a:solidFill>
              </a:rPr>
            </a:br>
            <a:r>
              <a:rPr lang="en-US" sz="3600" b="1" dirty="0">
                <a:solidFill>
                  <a:schemeClr val="accent1">
                    <a:lumMod val="40000"/>
                    <a:lumOff val="60000"/>
                  </a:schemeClr>
                </a:solidFill>
              </a:rPr>
              <a:t>Numbers 16:28-33</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303718"/>
            <a:ext cx="5722823" cy="5268532"/>
          </a:xfrm>
        </p:spPr>
        <p:txBody>
          <a:bodyPr>
            <a:noAutofit/>
          </a:bodyPr>
          <a:lstStyle/>
          <a:p>
            <a:r>
              <a:rPr lang="en-US" sz="3200" b="1" dirty="0"/>
              <a:t>28 And Moses said, Hereby ye shall know that the Lord hath sent me to do all these works; for I have not done them of mine own mind.</a:t>
            </a:r>
          </a:p>
          <a:p>
            <a:r>
              <a:rPr lang="en-US" sz="3200" b="1" dirty="0"/>
              <a:t>29 If these men die the common death of all men, or if they be visited after the visitation of all men; then the Lord hath not sent me.</a:t>
            </a:r>
          </a:p>
        </p:txBody>
      </p:sp>
      <p:pic>
        <p:nvPicPr>
          <p:cNvPr id="12" name="Picture Placeholder 11">
            <a:extLst>
              <a:ext uri="{FF2B5EF4-FFF2-40B4-BE49-F238E27FC236}">
                <a16:creationId xmlns:a16="http://schemas.microsoft.com/office/drawing/2014/main" id="{7F627EFF-1DF7-CA03-5B1C-1C1282A0F3B7}"/>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4935" r="24935"/>
          <a:stretch>
            <a:fillRect/>
          </a:stretch>
        </p:blipFill>
        <p:spPr/>
      </p:pic>
    </p:spTree>
    <p:extLst>
      <p:ext uri="{BB962C8B-B14F-4D97-AF65-F5344CB8AC3E}">
        <p14:creationId xmlns:p14="http://schemas.microsoft.com/office/powerpoint/2010/main" val="23037196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3">
                    <a:lumMod val="20000"/>
                    <a:lumOff val="80000"/>
                  </a:schemeClr>
                </a:solidFill>
              </a:rPr>
              <a:t>Whose Authority?</a:t>
            </a:r>
            <a:br>
              <a:rPr lang="en-US" sz="3600" b="1" dirty="0">
                <a:solidFill>
                  <a:schemeClr val="accent1">
                    <a:lumMod val="40000"/>
                    <a:lumOff val="60000"/>
                  </a:schemeClr>
                </a:solidFill>
              </a:rPr>
            </a:br>
            <a:r>
              <a:rPr lang="en-US" sz="3600" b="1" dirty="0">
                <a:solidFill>
                  <a:schemeClr val="accent1">
                    <a:lumMod val="40000"/>
                    <a:lumOff val="60000"/>
                  </a:schemeClr>
                </a:solidFill>
              </a:rPr>
              <a:t>Numbers 16:30-33</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303718"/>
            <a:ext cx="5722823" cy="5268532"/>
          </a:xfrm>
        </p:spPr>
        <p:txBody>
          <a:bodyPr>
            <a:noAutofit/>
          </a:bodyPr>
          <a:lstStyle/>
          <a:p>
            <a:r>
              <a:rPr lang="en-US" sz="3200" b="1" dirty="0"/>
              <a:t>30 But if the Lord make a new thing, and the earth open her mouth, and swallow them up, with all that appertain unto them, and they go down quick into the pit; then ye shall understand that these men have provoked the Lord.</a:t>
            </a:r>
          </a:p>
        </p:txBody>
      </p:sp>
      <p:pic>
        <p:nvPicPr>
          <p:cNvPr id="8" name="Picture Placeholder 7">
            <a:extLst>
              <a:ext uri="{FF2B5EF4-FFF2-40B4-BE49-F238E27FC236}">
                <a16:creationId xmlns:a16="http://schemas.microsoft.com/office/drawing/2014/main" id="{87DE0E17-C389-EC1F-C071-4F6D9A3C31E5}"/>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27758" r="22330"/>
          <a:stretch/>
        </p:blipFill>
        <p:spPr>
          <a:xfrm>
            <a:off x="6098117" y="0"/>
            <a:ext cx="6093883" cy="6858000"/>
          </a:xfrm>
        </p:spPr>
      </p:pic>
    </p:spTree>
    <p:extLst>
      <p:ext uri="{BB962C8B-B14F-4D97-AF65-F5344CB8AC3E}">
        <p14:creationId xmlns:p14="http://schemas.microsoft.com/office/powerpoint/2010/main" val="1131816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3">
                    <a:lumMod val="20000"/>
                    <a:lumOff val="80000"/>
                  </a:schemeClr>
                </a:solidFill>
              </a:rPr>
              <a:t>Whose Authority?</a:t>
            </a:r>
            <a:br>
              <a:rPr lang="en-US" sz="3600" b="1" dirty="0">
                <a:solidFill>
                  <a:schemeClr val="accent1">
                    <a:lumMod val="40000"/>
                    <a:lumOff val="60000"/>
                  </a:schemeClr>
                </a:solidFill>
              </a:rPr>
            </a:br>
            <a:r>
              <a:rPr lang="en-US" sz="3600" b="1" dirty="0">
                <a:solidFill>
                  <a:schemeClr val="accent1">
                    <a:lumMod val="40000"/>
                    <a:lumOff val="60000"/>
                  </a:schemeClr>
                </a:solidFill>
              </a:rPr>
              <a:t>Numbers 16:31-33</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30926"/>
            <a:ext cx="5722823" cy="5041323"/>
          </a:xfrm>
        </p:spPr>
        <p:txBody>
          <a:bodyPr>
            <a:noAutofit/>
          </a:bodyPr>
          <a:lstStyle/>
          <a:p>
            <a:r>
              <a:rPr lang="en-US" sz="4000" b="1" dirty="0"/>
              <a:t>31 And it came to pass, as he had made an end of speaking all these words, that the ground clave asunder that was under them:</a:t>
            </a:r>
          </a:p>
        </p:txBody>
      </p:sp>
      <p:pic>
        <p:nvPicPr>
          <p:cNvPr id="16" name="Picture Placeholder 15">
            <a:extLst>
              <a:ext uri="{FF2B5EF4-FFF2-40B4-BE49-F238E27FC236}">
                <a16:creationId xmlns:a16="http://schemas.microsoft.com/office/drawing/2014/main" id="{EBEEE23E-F84A-D1F9-C309-7973EFD543FB}"/>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796" r="49218"/>
          <a:stretch/>
        </p:blipFill>
        <p:spPr>
          <a:xfrm>
            <a:off x="6098117" y="0"/>
            <a:ext cx="6093883" cy="6858000"/>
          </a:xfrm>
        </p:spPr>
      </p:pic>
    </p:spTree>
    <p:extLst>
      <p:ext uri="{BB962C8B-B14F-4D97-AF65-F5344CB8AC3E}">
        <p14:creationId xmlns:p14="http://schemas.microsoft.com/office/powerpoint/2010/main" val="29189629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3">
                    <a:lumMod val="20000"/>
                    <a:lumOff val="80000"/>
                  </a:schemeClr>
                </a:solidFill>
              </a:rPr>
              <a:t>Whose Authority?</a:t>
            </a:r>
            <a:br>
              <a:rPr lang="en-US" sz="3600" b="1" dirty="0">
                <a:solidFill>
                  <a:schemeClr val="accent1">
                    <a:lumMod val="40000"/>
                    <a:lumOff val="60000"/>
                  </a:schemeClr>
                </a:solidFill>
              </a:rPr>
            </a:br>
            <a:r>
              <a:rPr lang="en-US" sz="3600" b="1" dirty="0">
                <a:solidFill>
                  <a:schemeClr val="accent1">
                    <a:lumMod val="40000"/>
                    <a:lumOff val="60000"/>
                  </a:schemeClr>
                </a:solidFill>
              </a:rPr>
              <a:t>Numbers 16:32-33</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303718"/>
            <a:ext cx="5722823" cy="5268532"/>
          </a:xfrm>
        </p:spPr>
        <p:txBody>
          <a:bodyPr>
            <a:noAutofit/>
          </a:bodyPr>
          <a:lstStyle/>
          <a:p>
            <a:r>
              <a:rPr lang="en-US" sz="3600" b="1" dirty="0"/>
              <a:t>32 And the earth opened her mouth, and swallowed them up, and their houses, and all the men that appertained unto Korah, and all their goods.</a:t>
            </a:r>
          </a:p>
        </p:txBody>
      </p:sp>
      <p:pic>
        <p:nvPicPr>
          <p:cNvPr id="7" name="Picture Placeholder 6">
            <a:extLst>
              <a:ext uri="{FF2B5EF4-FFF2-40B4-BE49-F238E27FC236}">
                <a16:creationId xmlns:a16="http://schemas.microsoft.com/office/drawing/2014/main" id="{1B635AC3-5B54-3031-F57C-96985867B6A2}"/>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39951" r="10063"/>
          <a:stretch/>
        </p:blipFill>
        <p:spPr>
          <a:xfrm>
            <a:off x="6098117" y="0"/>
            <a:ext cx="6093883" cy="6858000"/>
          </a:xfrm>
        </p:spPr>
      </p:pic>
    </p:spTree>
    <p:extLst>
      <p:ext uri="{BB962C8B-B14F-4D97-AF65-F5344CB8AC3E}">
        <p14:creationId xmlns:p14="http://schemas.microsoft.com/office/powerpoint/2010/main" val="321145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DA57A-D139-0661-5B1C-9F2DE5611352}"/>
              </a:ext>
            </a:extLst>
          </p:cNvPr>
          <p:cNvSpPr>
            <a:spLocks noGrp="1"/>
          </p:cNvSpPr>
          <p:nvPr>
            <p:ph type="title"/>
          </p:nvPr>
        </p:nvSpPr>
        <p:spPr/>
        <p:txBody>
          <a:bodyPr/>
          <a:lstStyle/>
          <a:p>
            <a:r>
              <a:rPr lang="en-US" sz="4800" dirty="0"/>
              <a:t>Miraculous Authority</a:t>
            </a:r>
          </a:p>
        </p:txBody>
      </p:sp>
      <p:sp>
        <p:nvSpPr>
          <p:cNvPr id="3" name="Content Placeholder 2">
            <a:extLst>
              <a:ext uri="{FF2B5EF4-FFF2-40B4-BE49-F238E27FC236}">
                <a16:creationId xmlns:a16="http://schemas.microsoft.com/office/drawing/2014/main" id="{BBDBA6E3-FFB4-67BF-951C-A334EE0961E2}"/>
              </a:ext>
            </a:extLst>
          </p:cNvPr>
          <p:cNvSpPr>
            <a:spLocks noGrp="1"/>
          </p:cNvSpPr>
          <p:nvPr>
            <p:ph idx="1"/>
          </p:nvPr>
        </p:nvSpPr>
        <p:spPr>
          <a:xfrm>
            <a:off x="284922" y="2093844"/>
            <a:ext cx="11635408" cy="4568760"/>
          </a:xfrm>
        </p:spPr>
        <p:txBody>
          <a:bodyPr>
            <a:normAutofit/>
          </a:bodyPr>
          <a:lstStyle/>
          <a:p>
            <a:pPr marL="0" indent="0">
              <a:buNone/>
            </a:pPr>
            <a:r>
              <a:rPr lang="en-US" sz="3600" dirty="0"/>
              <a:t>As we return to a study of Jesus’ miraculous works, it seems inevitable that we return to an examination of Jesus’ authority.  We’ve already discussed in detail Jesus’ authority as a teacher, which is extended to those who follow Him.  We’ve also seen examples of His authority to forgive sins, which belongs solely to Him as God.  What kind of authority is represented in these stories?  </a:t>
            </a:r>
          </a:p>
        </p:txBody>
      </p:sp>
    </p:spTree>
    <p:extLst>
      <p:ext uri="{BB962C8B-B14F-4D97-AF65-F5344CB8AC3E}">
        <p14:creationId xmlns:p14="http://schemas.microsoft.com/office/powerpoint/2010/main" val="11915387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3">
                    <a:lumMod val="20000"/>
                    <a:lumOff val="80000"/>
                  </a:schemeClr>
                </a:solidFill>
              </a:rPr>
              <a:t>Whose Authority?</a:t>
            </a:r>
            <a:br>
              <a:rPr lang="en-US" sz="3600" b="1" dirty="0">
                <a:solidFill>
                  <a:schemeClr val="accent1">
                    <a:lumMod val="40000"/>
                    <a:lumOff val="60000"/>
                  </a:schemeClr>
                </a:solidFill>
              </a:rPr>
            </a:br>
            <a:r>
              <a:rPr lang="en-US" sz="3600" b="1" dirty="0">
                <a:solidFill>
                  <a:schemeClr val="accent1">
                    <a:lumMod val="40000"/>
                    <a:lumOff val="60000"/>
                  </a:schemeClr>
                </a:solidFill>
              </a:rPr>
              <a:t>Numbers 16:33</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303718"/>
            <a:ext cx="5722823" cy="5268532"/>
          </a:xfrm>
        </p:spPr>
        <p:txBody>
          <a:bodyPr>
            <a:noAutofit/>
          </a:bodyPr>
          <a:lstStyle/>
          <a:p>
            <a:r>
              <a:rPr lang="en-US" sz="3600" b="1" dirty="0"/>
              <a:t>33 They, and all that appertained to them, went down alive into the pit, and the earth closed upon them: and they perished from among the congregation.</a:t>
            </a:r>
          </a:p>
        </p:txBody>
      </p:sp>
      <p:pic>
        <p:nvPicPr>
          <p:cNvPr id="8" name="Picture Placeholder 7">
            <a:extLst>
              <a:ext uri="{FF2B5EF4-FFF2-40B4-BE49-F238E27FC236}">
                <a16:creationId xmlns:a16="http://schemas.microsoft.com/office/drawing/2014/main" id="{873D2A00-6D98-976D-8D4D-A796189F1AF9}"/>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13959" r="30589"/>
          <a:stretch/>
        </p:blipFill>
        <p:spPr>
          <a:xfrm>
            <a:off x="6098117" y="0"/>
            <a:ext cx="6093883" cy="6858000"/>
          </a:xfrm>
        </p:spPr>
      </p:pic>
    </p:spTree>
    <p:extLst>
      <p:ext uri="{BB962C8B-B14F-4D97-AF65-F5344CB8AC3E}">
        <p14:creationId xmlns:p14="http://schemas.microsoft.com/office/powerpoint/2010/main" val="4127632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over Evil</a:t>
            </a:r>
            <a:br>
              <a:rPr lang="en-US" sz="4800" dirty="0"/>
            </a:br>
            <a:r>
              <a:rPr lang="en-US" sz="3600" dirty="0"/>
              <a:t>Mark 5:1-20</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062330" y="2222286"/>
            <a:ext cx="6705601" cy="4188526"/>
          </a:xfrm>
          <a:solidFill>
            <a:schemeClr val="accent2">
              <a:lumMod val="20000"/>
              <a:lumOff val="80000"/>
            </a:schemeClr>
          </a:solidFill>
        </p:spPr>
        <p:txBody>
          <a:bodyPr>
            <a:noAutofit/>
          </a:bodyPr>
          <a:lstStyle/>
          <a:p>
            <a:r>
              <a:rPr lang="en-US" sz="3200" dirty="0">
                <a:solidFill>
                  <a:schemeClr val="bg1"/>
                </a:solidFill>
              </a:rPr>
              <a:t>1And they came over unto the other side of the sea, into the country of the Gadarenes.</a:t>
            </a:r>
          </a:p>
          <a:p>
            <a:r>
              <a:rPr lang="en-US" sz="3200" dirty="0">
                <a:solidFill>
                  <a:schemeClr val="bg1"/>
                </a:solidFill>
              </a:rPr>
              <a:t>2 And when he was come out of the ship, immediately there met him out of the tombs a man with an unclean spirit,</a:t>
            </a:r>
          </a:p>
        </p:txBody>
      </p:sp>
      <p:pic>
        <p:nvPicPr>
          <p:cNvPr id="1026" name="Picture 2" descr="As Jesus stepped ashore, a man possessed by demons met Him. For a long time this man had lived wild among the tombs. – Slide 2">
            <a:extLst>
              <a:ext uri="{FF2B5EF4-FFF2-40B4-BE49-F238E27FC236}">
                <a16:creationId xmlns:a16="http://schemas.microsoft.com/office/drawing/2014/main" id="{49915171-CFD5-3EF1-DFB4-32F3AD28E397}"/>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4062" r="12644"/>
          <a:stretch/>
        </p:blipFill>
        <p:spPr bwMode="auto">
          <a:xfrm>
            <a:off x="563217" y="2222286"/>
            <a:ext cx="4093304" cy="4188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9072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over Evil</a:t>
            </a:r>
            <a:br>
              <a:rPr lang="en-US" sz="4800" dirty="0"/>
            </a:br>
            <a:r>
              <a:rPr lang="en-US" sz="3600" dirty="0"/>
              <a:t>Mark 5:3-20</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4784036" y="2222285"/>
            <a:ext cx="6983896" cy="4370671"/>
          </a:xfrm>
          <a:solidFill>
            <a:schemeClr val="accent2">
              <a:lumMod val="20000"/>
              <a:lumOff val="80000"/>
            </a:schemeClr>
          </a:solidFill>
        </p:spPr>
        <p:txBody>
          <a:bodyPr>
            <a:noAutofit/>
          </a:bodyPr>
          <a:lstStyle/>
          <a:p>
            <a:r>
              <a:rPr lang="en-US" sz="3100" dirty="0">
                <a:solidFill>
                  <a:schemeClr val="bg1"/>
                </a:solidFill>
              </a:rPr>
              <a:t>3 Who had his dwelling among the tombs; and no man could bind him, no, not with chains:</a:t>
            </a:r>
          </a:p>
          <a:p>
            <a:r>
              <a:rPr lang="en-US" sz="3100" dirty="0">
                <a:solidFill>
                  <a:schemeClr val="bg1"/>
                </a:solidFill>
              </a:rPr>
              <a:t>4 Because that he had been often bound with fetters and chains, and the chains had been plucked asunder by him, and the fetters broken in pieces: neither could any man tame him.</a:t>
            </a:r>
          </a:p>
        </p:txBody>
      </p:sp>
      <p:pic>
        <p:nvPicPr>
          <p:cNvPr id="5" name="Content Placeholder 4">
            <a:extLst>
              <a:ext uri="{FF2B5EF4-FFF2-40B4-BE49-F238E27FC236}">
                <a16:creationId xmlns:a16="http://schemas.microsoft.com/office/drawing/2014/main" id="{CAD354B4-F0B5-D178-2528-22508EC2A149}"/>
              </a:ext>
            </a:extLst>
          </p:cNvPr>
          <p:cNvPicPr>
            <a:picLocks noGrp="1" noChangeAspect="1"/>
          </p:cNvPicPr>
          <p:nvPr>
            <p:ph sz="half" idx="1"/>
          </p:nvPr>
        </p:nvPicPr>
        <p:blipFill rotWithShape="1">
          <a:blip r:embed="rId2"/>
          <a:srcRect l="12863" r="14367"/>
          <a:stretch/>
        </p:blipFill>
        <p:spPr>
          <a:xfrm>
            <a:off x="371061" y="2222285"/>
            <a:ext cx="4240697" cy="4370671"/>
          </a:xfrm>
          <a:prstGeom prst="rect">
            <a:avLst/>
          </a:prstGeom>
        </p:spPr>
      </p:pic>
    </p:spTree>
    <p:extLst>
      <p:ext uri="{BB962C8B-B14F-4D97-AF65-F5344CB8AC3E}">
        <p14:creationId xmlns:p14="http://schemas.microsoft.com/office/powerpoint/2010/main" val="40695206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over Evil</a:t>
            </a:r>
            <a:br>
              <a:rPr lang="en-US" sz="4800" dirty="0"/>
            </a:br>
            <a:r>
              <a:rPr lang="en-US" sz="3600" dirty="0"/>
              <a:t>Mark 5:5-20</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731565" y="2222285"/>
            <a:ext cx="5850836" cy="4370671"/>
          </a:xfrm>
          <a:solidFill>
            <a:schemeClr val="accent2">
              <a:lumMod val="20000"/>
              <a:lumOff val="80000"/>
            </a:schemeClr>
          </a:solidFill>
        </p:spPr>
        <p:txBody>
          <a:bodyPr>
            <a:noAutofit/>
          </a:bodyPr>
          <a:lstStyle/>
          <a:p>
            <a:r>
              <a:rPr lang="en-US" sz="3200" dirty="0">
                <a:solidFill>
                  <a:schemeClr val="bg1"/>
                </a:solidFill>
              </a:rPr>
              <a:t>5 And always, night and day, he was in the mountains, and in the tombs, crying, and cutting himself with stones.</a:t>
            </a:r>
          </a:p>
          <a:p>
            <a:r>
              <a:rPr lang="en-US" sz="3200" dirty="0">
                <a:solidFill>
                  <a:schemeClr val="bg1"/>
                </a:solidFill>
              </a:rPr>
              <a:t>6 But when he saw Jesus afar off, he ran and worshipped him,</a:t>
            </a:r>
          </a:p>
        </p:txBody>
      </p:sp>
      <p:pic>
        <p:nvPicPr>
          <p:cNvPr id="2050" name="Picture 2" descr="When the wild man saw Jesus, he ran and fell on his knees in front of Him. – Slide 5">
            <a:extLst>
              <a:ext uri="{FF2B5EF4-FFF2-40B4-BE49-F238E27FC236}">
                <a16:creationId xmlns:a16="http://schemas.microsoft.com/office/drawing/2014/main" id="{EEC4B0CA-1741-FC0E-820A-33CC2EAD337C}"/>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6961" r="6739"/>
          <a:stretch/>
        </p:blipFill>
        <p:spPr bwMode="auto">
          <a:xfrm>
            <a:off x="457199" y="2222285"/>
            <a:ext cx="5029201" cy="4370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03194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over Evil</a:t>
            </a:r>
            <a:br>
              <a:rPr lang="en-US" sz="4800" dirty="0"/>
            </a:br>
            <a:r>
              <a:rPr lang="en-US" sz="3600" dirty="0"/>
              <a:t>Mark 5:7-20</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731565" y="2222285"/>
            <a:ext cx="5850836" cy="4370671"/>
          </a:xfrm>
          <a:solidFill>
            <a:schemeClr val="accent2">
              <a:lumMod val="20000"/>
              <a:lumOff val="80000"/>
            </a:schemeClr>
          </a:solidFill>
        </p:spPr>
        <p:txBody>
          <a:bodyPr>
            <a:noAutofit/>
          </a:bodyPr>
          <a:lstStyle/>
          <a:p>
            <a:r>
              <a:rPr lang="en-US" sz="3200" dirty="0">
                <a:solidFill>
                  <a:schemeClr val="bg1"/>
                </a:solidFill>
              </a:rPr>
              <a:t>7 And cried with a loud voice, and said, What have I to do with thee, Jesus, thou Son of the most high God? I adjure thee by God, that thou torment me not.</a:t>
            </a:r>
          </a:p>
        </p:txBody>
      </p:sp>
      <p:pic>
        <p:nvPicPr>
          <p:cNvPr id="3074" name="Picture 2" descr="The man yelled at the top of his voice, ‘What do you want with me, Jesus, Son of the Most High God? In God’s name don’t torture me!’ Jesus addressed the occult powers controlling the man. ‘What is your name?’ He demanded. – Slide 7">
            <a:extLst>
              <a:ext uri="{FF2B5EF4-FFF2-40B4-BE49-F238E27FC236}">
                <a16:creationId xmlns:a16="http://schemas.microsoft.com/office/drawing/2014/main" id="{88CFC55D-CEFA-D278-261E-042953D2D957}"/>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14584"/>
          <a:stretch/>
        </p:blipFill>
        <p:spPr bwMode="auto">
          <a:xfrm>
            <a:off x="382863" y="2222284"/>
            <a:ext cx="4977641" cy="4370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00527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over Evil</a:t>
            </a:r>
            <a:br>
              <a:rPr lang="en-US" sz="4800" dirty="0"/>
            </a:br>
            <a:r>
              <a:rPr lang="en-US" sz="3600" dirty="0"/>
              <a:t>Mark 5:8-20</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731565" y="2222285"/>
            <a:ext cx="5850836" cy="4370671"/>
          </a:xfrm>
          <a:solidFill>
            <a:schemeClr val="accent2">
              <a:lumMod val="20000"/>
              <a:lumOff val="80000"/>
            </a:schemeClr>
          </a:solidFill>
        </p:spPr>
        <p:txBody>
          <a:bodyPr>
            <a:noAutofit/>
          </a:bodyPr>
          <a:lstStyle/>
          <a:p>
            <a:r>
              <a:rPr lang="en-US" sz="3200" dirty="0">
                <a:solidFill>
                  <a:schemeClr val="bg1"/>
                </a:solidFill>
              </a:rPr>
              <a:t>8 For he said unto him, Come out of the man, thou unclean spirit.</a:t>
            </a:r>
          </a:p>
          <a:p>
            <a:r>
              <a:rPr lang="en-US" sz="3200" dirty="0">
                <a:solidFill>
                  <a:schemeClr val="bg1"/>
                </a:solidFill>
              </a:rPr>
              <a:t>9 And he asked him, What is thy name? And he answered, saying, My name is Legion: for we are many.</a:t>
            </a:r>
          </a:p>
        </p:txBody>
      </p:sp>
      <p:pic>
        <p:nvPicPr>
          <p:cNvPr id="4098" name="Picture 2" descr="Jesus commanded, ‘Come out of this man, you impure spirit!’ – Slide 6">
            <a:extLst>
              <a:ext uri="{FF2B5EF4-FFF2-40B4-BE49-F238E27FC236}">
                <a16:creationId xmlns:a16="http://schemas.microsoft.com/office/drawing/2014/main" id="{62216A38-35B1-3D4F-6695-064DA3E59DA4}"/>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16514"/>
          <a:stretch/>
        </p:blipFill>
        <p:spPr bwMode="auto">
          <a:xfrm>
            <a:off x="541888" y="2222285"/>
            <a:ext cx="4864999" cy="4370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78718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over Evil</a:t>
            </a:r>
            <a:br>
              <a:rPr lang="en-US" sz="4800" dirty="0"/>
            </a:br>
            <a:r>
              <a:rPr lang="en-US" sz="3600" dirty="0"/>
              <a:t>Mark 5:10-20</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731565" y="2222285"/>
            <a:ext cx="5850836" cy="4370671"/>
          </a:xfrm>
          <a:solidFill>
            <a:schemeClr val="accent2">
              <a:lumMod val="20000"/>
              <a:lumOff val="80000"/>
            </a:schemeClr>
          </a:solidFill>
        </p:spPr>
        <p:txBody>
          <a:bodyPr>
            <a:noAutofit/>
          </a:bodyPr>
          <a:lstStyle/>
          <a:p>
            <a:r>
              <a:rPr lang="en-US" sz="3200" dirty="0">
                <a:solidFill>
                  <a:schemeClr val="bg1"/>
                </a:solidFill>
              </a:rPr>
              <a:t>10 And he besought him much that he would not send them away out of the country.</a:t>
            </a:r>
          </a:p>
          <a:p>
            <a:r>
              <a:rPr lang="en-US" sz="3200" dirty="0">
                <a:solidFill>
                  <a:schemeClr val="bg1"/>
                </a:solidFill>
              </a:rPr>
              <a:t>11 Now there was there nigh unto the mountains a great herd of swine feeding.</a:t>
            </a:r>
          </a:p>
        </p:txBody>
      </p:sp>
      <p:pic>
        <p:nvPicPr>
          <p:cNvPr id="5122" name="Picture 2" descr="A large herd of pigs was on the nearby hillside. – Slide 9">
            <a:extLst>
              <a:ext uri="{FF2B5EF4-FFF2-40B4-BE49-F238E27FC236}">
                <a16:creationId xmlns:a16="http://schemas.microsoft.com/office/drawing/2014/main" id="{16C6C041-A6B6-5F06-9AA1-56AC3B95EB56}"/>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8326" r="4461"/>
          <a:stretch/>
        </p:blipFill>
        <p:spPr bwMode="auto">
          <a:xfrm>
            <a:off x="377687" y="2222500"/>
            <a:ext cx="5082209" cy="4370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26196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over Evil</a:t>
            </a:r>
            <a:br>
              <a:rPr lang="en-US" sz="4800" dirty="0"/>
            </a:br>
            <a:r>
              <a:rPr lang="en-US" sz="3600" dirty="0"/>
              <a:t>Mark 5:12-20</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731565" y="2222285"/>
            <a:ext cx="5850836" cy="4370671"/>
          </a:xfrm>
          <a:solidFill>
            <a:schemeClr val="accent2">
              <a:lumMod val="20000"/>
              <a:lumOff val="80000"/>
            </a:schemeClr>
          </a:solidFill>
        </p:spPr>
        <p:txBody>
          <a:bodyPr>
            <a:noAutofit/>
          </a:bodyPr>
          <a:lstStyle/>
          <a:p>
            <a:r>
              <a:rPr lang="en-US" sz="3200" dirty="0">
                <a:solidFill>
                  <a:schemeClr val="bg1"/>
                </a:solidFill>
              </a:rPr>
              <a:t>12 And all the devils besought him, saying, Send us into the swine, that we may enter into them.</a:t>
            </a:r>
          </a:p>
        </p:txBody>
      </p:sp>
      <p:pic>
        <p:nvPicPr>
          <p:cNvPr id="6148" name="Picture 4" descr="‘Send us into the pigs,’ the demons begged. – Slide 10">
            <a:extLst>
              <a:ext uri="{FF2B5EF4-FFF2-40B4-BE49-F238E27FC236}">
                <a16:creationId xmlns:a16="http://schemas.microsoft.com/office/drawing/2014/main" id="{056FF565-2F34-14A6-BFDD-777DEC8B206B}"/>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3101"/>
          <a:stretch/>
        </p:blipFill>
        <p:spPr bwMode="auto">
          <a:xfrm>
            <a:off x="463826" y="2222285"/>
            <a:ext cx="5063824" cy="4370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3610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over Evil</a:t>
            </a:r>
            <a:br>
              <a:rPr lang="en-US" sz="4800" dirty="0"/>
            </a:br>
            <a:r>
              <a:rPr lang="en-US" sz="3600" dirty="0"/>
              <a:t>Mark 5:13-20</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731564" y="2222285"/>
            <a:ext cx="6122505" cy="4370671"/>
          </a:xfrm>
          <a:solidFill>
            <a:schemeClr val="accent2">
              <a:lumMod val="20000"/>
              <a:lumOff val="80000"/>
            </a:schemeClr>
          </a:solidFill>
        </p:spPr>
        <p:txBody>
          <a:bodyPr>
            <a:noAutofit/>
          </a:bodyPr>
          <a:lstStyle/>
          <a:p>
            <a:r>
              <a:rPr lang="en-US" sz="3200" dirty="0">
                <a:solidFill>
                  <a:schemeClr val="bg1"/>
                </a:solidFill>
              </a:rPr>
              <a:t>13 And forthwith Jesus gave them leave. And the unclean spirits went out, and entered into the swine: and the herd ran violently down a steep place into the sea, (they were about two thousand;) and were choked in the sea.</a:t>
            </a:r>
          </a:p>
        </p:txBody>
      </p:sp>
      <p:pic>
        <p:nvPicPr>
          <p:cNvPr id="7170" name="Picture 2" descr="The man was delivered of his torment – Slide 12">
            <a:extLst>
              <a:ext uri="{FF2B5EF4-FFF2-40B4-BE49-F238E27FC236}">
                <a16:creationId xmlns:a16="http://schemas.microsoft.com/office/drawing/2014/main" id="{6932FA5A-F103-FDCE-1908-38E956B2221B}"/>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6936" r="7897"/>
          <a:stretch/>
        </p:blipFill>
        <p:spPr bwMode="auto">
          <a:xfrm>
            <a:off x="543338" y="2222500"/>
            <a:ext cx="4962940" cy="4370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18840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over Evil</a:t>
            </a:r>
            <a:br>
              <a:rPr lang="en-US" sz="4800" dirty="0"/>
            </a:br>
            <a:r>
              <a:rPr lang="en-US" sz="3600" dirty="0"/>
              <a:t>Mark 5:14-20</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6652591" y="2222285"/>
            <a:ext cx="5201478" cy="4370671"/>
          </a:xfrm>
          <a:solidFill>
            <a:schemeClr val="accent2">
              <a:lumMod val="20000"/>
              <a:lumOff val="80000"/>
            </a:schemeClr>
          </a:solidFill>
        </p:spPr>
        <p:txBody>
          <a:bodyPr>
            <a:noAutofit/>
          </a:bodyPr>
          <a:lstStyle/>
          <a:p>
            <a:r>
              <a:rPr lang="en-US" sz="3200" dirty="0">
                <a:solidFill>
                  <a:schemeClr val="bg1"/>
                </a:solidFill>
              </a:rPr>
              <a:t>14 And they that fed the swine fled, and told it in the city, and in the country. And they went out to see what it was that was done.</a:t>
            </a:r>
          </a:p>
        </p:txBody>
      </p:sp>
      <p:pic>
        <p:nvPicPr>
          <p:cNvPr id="8196" name="Picture 4" descr="The shocked pig herders ran off and reported what had happened. The local people went out to look at the scene. – Slide 14">
            <a:extLst>
              <a:ext uri="{FF2B5EF4-FFF2-40B4-BE49-F238E27FC236}">
                <a16:creationId xmlns:a16="http://schemas.microsoft.com/office/drawing/2014/main" id="{CD277F4B-4208-9BE9-A627-62F7E93BEA0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51183" y="2222285"/>
            <a:ext cx="5819154" cy="43643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8549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Authority Over the Sea</a:t>
            </a:r>
            <a:br>
              <a:rPr lang="en-US" sz="3600" dirty="0"/>
            </a:br>
            <a:r>
              <a:rPr lang="en-US" sz="3200" dirty="0">
                <a:solidFill>
                  <a:schemeClr val="accent3">
                    <a:lumMod val="20000"/>
                    <a:lumOff val="80000"/>
                  </a:schemeClr>
                </a:solidFill>
              </a:rPr>
              <a:t>Mark 4:36-41</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400" dirty="0"/>
              <a:t>36 And when they had sent away the multitude, they took him even as he was in the ship. And there were also with him other little ships.</a:t>
            </a:r>
          </a:p>
        </p:txBody>
      </p:sp>
      <p:pic>
        <p:nvPicPr>
          <p:cNvPr id="1026" name="Picture 2" descr="One evening Jesus said to His disciples, ‘Come with me across the lake.’ – Slide 1">
            <a:extLst>
              <a:ext uri="{FF2B5EF4-FFF2-40B4-BE49-F238E27FC236}">
                <a16:creationId xmlns:a16="http://schemas.microsoft.com/office/drawing/2014/main" id="{DEC5A73B-A153-6041-3BCD-4E4FD1E91E3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521" r="13886"/>
          <a:stretch/>
        </p:blipFill>
        <p:spPr bwMode="auto">
          <a:xfrm>
            <a:off x="1073149" y="2350604"/>
            <a:ext cx="3547533"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43334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over Evil</a:t>
            </a:r>
            <a:br>
              <a:rPr lang="en-US" sz="4800" dirty="0"/>
            </a:br>
            <a:r>
              <a:rPr lang="en-US" sz="3600" dirty="0"/>
              <a:t>Mark 5:15-20</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6533321" y="2222285"/>
            <a:ext cx="5320747" cy="4370671"/>
          </a:xfrm>
          <a:solidFill>
            <a:schemeClr val="accent2">
              <a:lumMod val="20000"/>
              <a:lumOff val="80000"/>
            </a:schemeClr>
          </a:solidFill>
        </p:spPr>
        <p:txBody>
          <a:bodyPr>
            <a:noAutofit/>
          </a:bodyPr>
          <a:lstStyle/>
          <a:p>
            <a:r>
              <a:rPr lang="en-US" sz="3200" dirty="0">
                <a:solidFill>
                  <a:schemeClr val="bg1"/>
                </a:solidFill>
              </a:rPr>
              <a:t>15 And they come to Jesus, and see him that was possessed with the devil, and had the legion, sitting, and clothed, and in his right mind: and they were afraid.</a:t>
            </a:r>
          </a:p>
        </p:txBody>
      </p:sp>
      <p:pic>
        <p:nvPicPr>
          <p:cNvPr id="9220" name="Picture 4" descr="When they came to Jesus, they saw the wild untameable man sitting peacefully. He was dressed and in his right mind. – Slide 15">
            <a:extLst>
              <a:ext uri="{FF2B5EF4-FFF2-40B4-BE49-F238E27FC236}">
                <a16:creationId xmlns:a16="http://schemas.microsoft.com/office/drawing/2014/main" id="{52FE4729-FBF3-E065-7AE2-97B68833324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35870" y="2222500"/>
            <a:ext cx="5827275" cy="4370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7959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over Evil</a:t>
            </a:r>
            <a:br>
              <a:rPr lang="en-US" sz="4800" dirty="0"/>
            </a:br>
            <a:r>
              <a:rPr lang="en-US" sz="3600" dirty="0"/>
              <a:t>Mark 5:16-20</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6533321" y="2222285"/>
            <a:ext cx="5320747" cy="4370671"/>
          </a:xfrm>
          <a:solidFill>
            <a:schemeClr val="accent2">
              <a:lumMod val="20000"/>
              <a:lumOff val="80000"/>
            </a:schemeClr>
          </a:solidFill>
        </p:spPr>
        <p:txBody>
          <a:bodyPr>
            <a:noAutofit/>
          </a:bodyPr>
          <a:lstStyle/>
          <a:p>
            <a:r>
              <a:rPr lang="en-US" sz="3200" dirty="0">
                <a:solidFill>
                  <a:schemeClr val="bg1"/>
                </a:solidFill>
              </a:rPr>
              <a:t>16 And they that saw it told them how it befell to him that was possessed with the devil, and also concerning the swine.</a:t>
            </a:r>
          </a:p>
        </p:txBody>
      </p:sp>
      <p:pic>
        <p:nvPicPr>
          <p:cNvPr id="10242" name="Picture 2" descr="The local people were afraid and begged Jesus to leave the region. – Slide 16">
            <a:extLst>
              <a:ext uri="{FF2B5EF4-FFF2-40B4-BE49-F238E27FC236}">
                <a16:creationId xmlns:a16="http://schemas.microsoft.com/office/drawing/2014/main" id="{045071D9-D0AA-2F0C-5B09-6883451318B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15384" y="2222500"/>
            <a:ext cx="5827275" cy="4370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2036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over Evil</a:t>
            </a:r>
            <a:br>
              <a:rPr lang="en-US" sz="4800" dirty="0"/>
            </a:br>
            <a:r>
              <a:rPr lang="en-US" sz="3600" dirty="0"/>
              <a:t>Mark 5:17-20</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6026795" y="2222285"/>
            <a:ext cx="5827274" cy="4370671"/>
          </a:xfrm>
          <a:solidFill>
            <a:schemeClr val="accent2">
              <a:lumMod val="20000"/>
              <a:lumOff val="80000"/>
            </a:schemeClr>
          </a:solidFill>
        </p:spPr>
        <p:txBody>
          <a:bodyPr>
            <a:noAutofit/>
          </a:bodyPr>
          <a:lstStyle/>
          <a:p>
            <a:r>
              <a:rPr lang="en-US" sz="3200" dirty="0">
                <a:solidFill>
                  <a:schemeClr val="bg1"/>
                </a:solidFill>
              </a:rPr>
              <a:t>17 And they began to pray him to depart out of their coasts.</a:t>
            </a:r>
          </a:p>
          <a:p>
            <a:r>
              <a:rPr lang="en-US" sz="3200" dirty="0">
                <a:solidFill>
                  <a:schemeClr val="bg1"/>
                </a:solidFill>
              </a:rPr>
              <a:t>18 And when he was come into the ship, he that had been possessed with the devil prayed him that he might be with him.</a:t>
            </a:r>
          </a:p>
        </p:txBody>
      </p:sp>
      <p:pic>
        <p:nvPicPr>
          <p:cNvPr id="11266" name="Picture 2" descr="As Jesus was getting into the boat, the man who had been freed from the demons begged to go with Him. – Slide 17">
            <a:extLst>
              <a:ext uri="{FF2B5EF4-FFF2-40B4-BE49-F238E27FC236}">
                <a16:creationId xmlns:a16="http://schemas.microsoft.com/office/drawing/2014/main" id="{15A77AE4-298C-2DD3-A63B-ADBDCE09FFB2}"/>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8578"/>
          <a:stretch/>
        </p:blipFill>
        <p:spPr bwMode="auto">
          <a:xfrm>
            <a:off x="337931" y="2222285"/>
            <a:ext cx="5327373" cy="4370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89592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over Evil</a:t>
            </a:r>
            <a:br>
              <a:rPr lang="en-US" sz="4800" dirty="0"/>
            </a:br>
            <a:r>
              <a:rPr lang="en-US" sz="3600" dirty="0"/>
              <a:t>Mark 5:19-20</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6480314" y="2222285"/>
            <a:ext cx="5373756" cy="4370671"/>
          </a:xfrm>
          <a:solidFill>
            <a:schemeClr val="accent2">
              <a:lumMod val="20000"/>
              <a:lumOff val="80000"/>
            </a:schemeClr>
          </a:solidFill>
        </p:spPr>
        <p:txBody>
          <a:bodyPr>
            <a:noAutofit/>
          </a:bodyPr>
          <a:lstStyle/>
          <a:p>
            <a:r>
              <a:rPr lang="en-US" sz="3200" dirty="0">
                <a:solidFill>
                  <a:schemeClr val="bg1"/>
                </a:solidFill>
              </a:rPr>
              <a:t>19 Howbeit Jesus suffered him not, but saith unto him, Go home to thy friends, and tell them how great things the Lord hath done for thee, and hath had compassion on thee.</a:t>
            </a:r>
          </a:p>
        </p:txBody>
      </p:sp>
      <p:pic>
        <p:nvPicPr>
          <p:cNvPr id="12290" name="Picture 2" descr="‘Go home to your own people,’ Jesus replied. ‘Tell them how much the Lord has done for you and how He has show mercy to you.’ – Slide 18">
            <a:extLst>
              <a:ext uri="{FF2B5EF4-FFF2-40B4-BE49-F238E27FC236}">
                <a16:creationId xmlns:a16="http://schemas.microsoft.com/office/drawing/2014/main" id="{A04886B1-47C3-273F-5316-3087694FAB0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15992" y="2222285"/>
            <a:ext cx="5845659" cy="4384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24089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over Evil</a:t>
            </a:r>
            <a:br>
              <a:rPr lang="en-US" sz="4800" dirty="0"/>
            </a:br>
            <a:r>
              <a:rPr lang="en-US" sz="3600" dirty="0"/>
              <a:t>Mark 5:20</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6553199" y="2374687"/>
            <a:ext cx="4724399" cy="3979730"/>
          </a:xfrm>
          <a:solidFill>
            <a:schemeClr val="accent2">
              <a:lumMod val="20000"/>
              <a:lumOff val="80000"/>
            </a:schemeClr>
          </a:solidFill>
        </p:spPr>
        <p:txBody>
          <a:bodyPr>
            <a:noAutofit/>
          </a:bodyPr>
          <a:lstStyle/>
          <a:p>
            <a:r>
              <a:rPr lang="en-US" sz="3200" dirty="0">
                <a:solidFill>
                  <a:schemeClr val="bg1"/>
                </a:solidFill>
              </a:rPr>
              <a:t>20 And he departed, and began to publish in Decapolis how great things Jesus had done for him: and all men did marvel.</a:t>
            </a:r>
          </a:p>
        </p:txBody>
      </p:sp>
      <p:pic>
        <p:nvPicPr>
          <p:cNvPr id="13314" name="Picture 2" descr="The man obeyed. He went off through the region of the Decapolis telling them how much Jesus had done for him. Everyone who heard his story was amazed. – Slide 19">
            <a:extLst>
              <a:ext uri="{FF2B5EF4-FFF2-40B4-BE49-F238E27FC236}">
                <a16:creationId xmlns:a16="http://schemas.microsoft.com/office/drawing/2014/main" id="{B009103F-753A-34F5-1283-8A26828FF8D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10000" y="2327275"/>
            <a:ext cx="5369523" cy="4027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3597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3">
                    <a:lumMod val="20000"/>
                    <a:lumOff val="80000"/>
                  </a:schemeClr>
                </a:solidFill>
              </a:rPr>
              <a:t>Whose Authority?</a:t>
            </a:r>
            <a:br>
              <a:rPr lang="en-US" sz="3600" b="1" dirty="0">
                <a:solidFill>
                  <a:schemeClr val="accent1">
                    <a:lumMod val="40000"/>
                    <a:lumOff val="60000"/>
                  </a:schemeClr>
                </a:solidFill>
              </a:rPr>
            </a:br>
            <a:r>
              <a:rPr lang="en-US" sz="3600" b="1" dirty="0">
                <a:solidFill>
                  <a:schemeClr val="accent1">
                    <a:lumMod val="40000"/>
                    <a:lumOff val="60000"/>
                  </a:schemeClr>
                </a:solidFill>
              </a:rPr>
              <a:t>Matthew 10:1, 7-8</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303718"/>
            <a:ext cx="5722823" cy="5268532"/>
          </a:xfrm>
        </p:spPr>
        <p:txBody>
          <a:bodyPr>
            <a:noAutofit/>
          </a:bodyPr>
          <a:lstStyle/>
          <a:p>
            <a:r>
              <a:rPr lang="en-US" sz="3600" b="1" dirty="0"/>
              <a:t>And when he had called unto him his twelve disciples, he gave them power against unclean spirits, to cast them out, and to heal all manner of sickness and all manner of disease.</a:t>
            </a:r>
          </a:p>
        </p:txBody>
      </p:sp>
      <p:pic>
        <p:nvPicPr>
          <p:cNvPr id="7" name="Picture Placeholder 6">
            <a:extLst>
              <a:ext uri="{FF2B5EF4-FFF2-40B4-BE49-F238E27FC236}">
                <a16:creationId xmlns:a16="http://schemas.microsoft.com/office/drawing/2014/main" id="{78110DDE-95F1-FF01-8D41-012D426C62A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13629358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3">
                    <a:lumMod val="20000"/>
                    <a:lumOff val="80000"/>
                  </a:schemeClr>
                </a:solidFill>
              </a:rPr>
              <a:t>Whose Authority?</a:t>
            </a:r>
            <a:br>
              <a:rPr lang="en-US" sz="3600" b="1" dirty="0">
                <a:solidFill>
                  <a:schemeClr val="accent1">
                    <a:lumMod val="40000"/>
                    <a:lumOff val="60000"/>
                  </a:schemeClr>
                </a:solidFill>
              </a:rPr>
            </a:br>
            <a:r>
              <a:rPr lang="en-US" sz="3600" b="1" dirty="0">
                <a:solidFill>
                  <a:schemeClr val="accent1">
                    <a:lumMod val="40000"/>
                    <a:lumOff val="60000"/>
                  </a:schemeClr>
                </a:solidFill>
              </a:rPr>
              <a:t>Matthew 10:7-8</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303718"/>
            <a:ext cx="5722823" cy="5268532"/>
          </a:xfrm>
        </p:spPr>
        <p:txBody>
          <a:bodyPr>
            <a:noAutofit/>
          </a:bodyPr>
          <a:lstStyle/>
          <a:p>
            <a:r>
              <a:rPr lang="en-US" sz="3600" b="1" dirty="0"/>
              <a:t>7 And as ye go, preach, saying, The kingdom of heaven is at hand.</a:t>
            </a:r>
          </a:p>
          <a:p>
            <a:r>
              <a:rPr lang="en-US" sz="3600" b="1" dirty="0"/>
              <a:t>8 Heal the sick, cleanse the lepers, raise the dead, cast out devils: freely ye have received, freely give.</a:t>
            </a:r>
          </a:p>
        </p:txBody>
      </p:sp>
      <p:pic>
        <p:nvPicPr>
          <p:cNvPr id="8" name="Picture Placeholder 7">
            <a:extLst>
              <a:ext uri="{FF2B5EF4-FFF2-40B4-BE49-F238E27FC236}">
                <a16:creationId xmlns:a16="http://schemas.microsoft.com/office/drawing/2014/main" id="{5DA54AA1-57C0-3F0C-F6A2-B1B732F5FCEB}"/>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19333" t="-7628" r="3850" b="-7628"/>
          <a:stretch/>
        </p:blipFill>
        <p:spPr>
          <a:xfrm>
            <a:off x="6098117" y="0"/>
            <a:ext cx="6093883" cy="6858000"/>
          </a:xfrm>
        </p:spPr>
      </p:pic>
    </p:spTree>
    <p:extLst>
      <p:ext uri="{BB962C8B-B14F-4D97-AF65-F5344CB8AC3E}">
        <p14:creationId xmlns:p14="http://schemas.microsoft.com/office/powerpoint/2010/main" val="40698799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3">
                    <a:lumMod val="20000"/>
                    <a:lumOff val="80000"/>
                  </a:schemeClr>
                </a:solidFill>
              </a:rPr>
              <a:t>Whose Authority?</a:t>
            </a:r>
            <a:br>
              <a:rPr lang="en-US" sz="3600" b="1" dirty="0">
                <a:solidFill>
                  <a:schemeClr val="accent1">
                    <a:lumMod val="40000"/>
                    <a:lumOff val="60000"/>
                  </a:schemeClr>
                </a:solidFill>
              </a:rPr>
            </a:br>
            <a:r>
              <a:rPr lang="en-US" sz="3600" b="1" dirty="0">
                <a:solidFill>
                  <a:schemeClr val="accent1">
                    <a:lumMod val="40000"/>
                    <a:lumOff val="60000"/>
                  </a:schemeClr>
                </a:solidFill>
              </a:rPr>
              <a:t>Luke 10:17-19</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303718"/>
            <a:ext cx="5722823" cy="5268532"/>
          </a:xfrm>
        </p:spPr>
        <p:txBody>
          <a:bodyPr>
            <a:noAutofit/>
          </a:bodyPr>
          <a:lstStyle/>
          <a:p>
            <a:r>
              <a:rPr lang="en-US" sz="3600" b="1" dirty="0"/>
              <a:t>17 And the seventy returned again with joy, saying, Lord, even the devils are subject unto us through thy name.</a:t>
            </a:r>
          </a:p>
          <a:p>
            <a:r>
              <a:rPr lang="en-US" sz="3600" b="1" dirty="0"/>
              <a:t>18 And he said unto them, I beheld Satan as lightning fall from heaven.</a:t>
            </a:r>
          </a:p>
        </p:txBody>
      </p:sp>
      <p:pic>
        <p:nvPicPr>
          <p:cNvPr id="7" name="Picture Placeholder 6">
            <a:extLst>
              <a:ext uri="{FF2B5EF4-FFF2-40B4-BE49-F238E27FC236}">
                <a16:creationId xmlns:a16="http://schemas.microsoft.com/office/drawing/2014/main" id="{93762558-61AD-8705-D13A-DB8FCD07143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15312876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3">
                    <a:lumMod val="20000"/>
                    <a:lumOff val="80000"/>
                  </a:schemeClr>
                </a:solidFill>
              </a:rPr>
              <a:t>Whose Authority?</a:t>
            </a:r>
            <a:br>
              <a:rPr lang="en-US" sz="3600" b="1" dirty="0">
                <a:solidFill>
                  <a:schemeClr val="accent1">
                    <a:lumMod val="40000"/>
                    <a:lumOff val="60000"/>
                  </a:schemeClr>
                </a:solidFill>
              </a:rPr>
            </a:br>
            <a:r>
              <a:rPr lang="en-US" sz="3600" b="1" dirty="0">
                <a:solidFill>
                  <a:schemeClr val="accent1">
                    <a:lumMod val="40000"/>
                    <a:lumOff val="60000"/>
                  </a:schemeClr>
                </a:solidFill>
              </a:rPr>
              <a:t>Matthew 10:7-8</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303718"/>
            <a:ext cx="5722823" cy="5268532"/>
          </a:xfrm>
        </p:spPr>
        <p:txBody>
          <a:bodyPr>
            <a:noAutofit/>
          </a:bodyPr>
          <a:lstStyle/>
          <a:p>
            <a:r>
              <a:rPr lang="en-US" sz="3600" b="1" dirty="0"/>
              <a:t>19 Behold, I give unto you power to tread on serpents and scorpions, and </a:t>
            </a:r>
            <a:r>
              <a:rPr lang="en-US" sz="3600" b="1" dirty="0">
                <a:solidFill>
                  <a:schemeClr val="accent3">
                    <a:lumMod val="20000"/>
                    <a:lumOff val="80000"/>
                  </a:schemeClr>
                </a:solidFill>
              </a:rPr>
              <a:t>over all the power of the enemy</a:t>
            </a:r>
            <a:r>
              <a:rPr lang="en-US" sz="3600" b="1" dirty="0"/>
              <a:t>: and nothing shall by any means hurt you</a:t>
            </a:r>
          </a:p>
        </p:txBody>
      </p:sp>
      <p:pic>
        <p:nvPicPr>
          <p:cNvPr id="7" name="Picture Placeholder 6">
            <a:extLst>
              <a:ext uri="{FF2B5EF4-FFF2-40B4-BE49-F238E27FC236}">
                <a16:creationId xmlns:a16="http://schemas.microsoft.com/office/drawing/2014/main" id="{E2E19C87-86E2-6B35-028B-BF291D9366F5}"/>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28077302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3600" dirty="0"/>
              <a:t>Authority over </a:t>
            </a:r>
            <a:r>
              <a:rPr lang="en-US" sz="3600" dirty="0">
                <a:solidFill>
                  <a:schemeClr val="tx2">
                    <a:lumMod val="10000"/>
                  </a:schemeClr>
                </a:solidFill>
              </a:rPr>
              <a:t>DEATH</a:t>
            </a:r>
            <a:br>
              <a:rPr lang="en-US" sz="3600" dirty="0"/>
            </a:br>
            <a:r>
              <a:rPr lang="en-US" sz="3200" dirty="0">
                <a:solidFill>
                  <a:schemeClr val="accent3">
                    <a:lumMod val="20000"/>
                    <a:lumOff val="80000"/>
                  </a:schemeClr>
                </a:solidFill>
              </a:rPr>
              <a:t>Mark 5:21-34</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7082916" cy="5550521"/>
          </a:xfrm>
        </p:spPr>
        <p:txBody>
          <a:bodyPr>
            <a:noAutofit/>
          </a:bodyPr>
          <a:lstStyle/>
          <a:p>
            <a:r>
              <a:rPr lang="en-US" sz="3200" dirty="0"/>
              <a:t>21 And when Jesus was passed over again by ship unto the other side, much people gathered unto him: and he was nigh unto the sea.</a:t>
            </a:r>
          </a:p>
          <a:p>
            <a:r>
              <a:rPr lang="en-US" sz="3200" dirty="0"/>
              <a:t>22 And, behold, there cometh one of the rulers of the synagogue, Jairus by name; and when he saw him, he fell at his feet,</a:t>
            </a:r>
          </a:p>
        </p:txBody>
      </p:sp>
      <p:pic>
        <p:nvPicPr>
          <p:cNvPr id="14340" name="Picture 4" descr="His name was Jairus, a leader of the synagogue in Capernaum. Jairus fell at his feet of Jesus and pleaded, ‘My little daughter is dying. Please come and put your hands on her so that she will be healed and live.’ – Slide 3">
            <a:extLst>
              <a:ext uri="{FF2B5EF4-FFF2-40B4-BE49-F238E27FC236}">
                <a16:creationId xmlns:a16="http://schemas.microsoft.com/office/drawing/2014/main" id="{5BE776AD-FC81-9304-4353-6DD3C5868BE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290" r="7154"/>
          <a:stretch/>
        </p:blipFill>
        <p:spPr bwMode="auto">
          <a:xfrm>
            <a:off x="1073149" y="2379454"/>
            <a:ext cx="3547533" cy="3617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004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Authority Over the Sea</a:t>
            </a:r>
            <a:br>
              <a:rPr lang="en-US" sz="3600" dirty="0"/>
            </a:br>
            <a:r>
              <a:rPr lang="en-US" sz="3200" dirty="0">
                <a:solidFill>
                  <a:schemeClr val="accent3">
                    <a:lumMod val="20000"/>
                    <a:lumOff val="80000"/>
                  </a:schemeClr>
                </a:solidFill>
              </a:rPr>
              <a:t>Mark 4:37-41</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400" dirty="0"/>
              <a:t>37 And there arose a great storm of wind, and the waves beat into the ship, so that it was now full.</a:t>
            </a:r>
          </a:p>
        </p:txBody>
      </p:sp>
      <p:pic>
        <p:nvPicPr>
          <p:cNvPr id="2050" name="Picture 2" descr="There were experienced fishermen on board but they became afraid the boat would be swamped. – Slide 5">
            <a:extLst>
              <a:ext uri="{FF2B5EF4-FFF2-40B4-BE49-F238E27FC236}">
                <a16:creationId xmlns:a16="http://schemas.microsoft.com/office/drawing/2014/main" id="{F9539F6A-DA5E-FDE9-3709-DF70A579E27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603" r="9805"/>
          <a:stretch/>
        </p:blipFill>
        <p:spPr bwMode="auto">
          <a:xfrm>
            <a:off x="1073150" y="2410239"/>
            <a:ext cx="3547533"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84464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3600" dirty="0"/>
              <a:t>Authority over </a:t>
            </a:r>
            <a:r>
              <a:rPr lang="en-US" sz="3600" dirty="0">
                <a:solidFill>
                  <a:schemeClr val="tx2">
                    <a:lumMod val="10000"/>
                  </a:schemeClr>
                </a:solidFill>
              </a:rPr>
              <a:t>DEATH</a:t>
            </a:r>
            <a:br>
              <a:rPr lang="en-US" sz="3600" dirty="0"/>
            </a:br>
            <a:r>
              <a:rPr lang="en-US" sz="3200" dirty="0">
                <a:solidFill>
                  <a:schemeClr val="accent3">
                    <a:lumMod val="20000"/>
                    <a:lumOff val="80000"/>
                  </a:schemeClr>
                </a:solidFill>
              </a:rPr>
              <a:t>Mark 5:23-34</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7082916" cy="5550521"/>
          </a:xfrm>
        </p:spPr>
        <p:txBody>
          <a:bodyPr>
            <a:noAutofit/>
          </a:bodyPr>
          <a:lstStyle/>
          <a:p>
            <a:r>
              <a:rPr lang="en-US" sz="3400" dirty="0"/>
              <a:t>23 And besought him greatly, saying, My little daughter lieth at the point of death: I pray thee, come and lay thy hands on her, that she may be healed; and she shall live.</a:t>
            </a:r>
          </a:p>
          <a:p>
            <a:r>
              <a:rPr lang="en-US" sz="3400" dirty="0"/>
              <a:t>24 And Jesus went with him; and much people followed him, and thronged him.</a:t>
            </a:r>
          </a:p>
        </p:txBody>
      </p:sp>
      <p:pic>
        <p:nvPicPr>
          <p:cNvPr id="15362" name="Picture 2" descr="A large crowd followed them, hemming Jesus in from all sides as they pushed their way through the narrow streets. – Slide 5">
            <a:extLst>
              <a:ext uri="{FF2B5EF4-FFF2-40B4-BE49-F238E27FC236}">
                <a16:creationId xmlns:a16="http://schemas.microsoft.com/office/drawing/2014/main" id="{C77C574F-C458-C77F-CEFE-A25DBEF9AF7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2407"/>
          <a:stretch/>
        </p:blipFill>
        <p:spPr bwMode="auto">
          <a:xfrm>
            <a:off x="1073150" y="2337352"/>
            <a:ext cx="3547533"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94403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3600" dirty="0"/>
              <a:t>Authority over Uncleanness</a:t>
            </a:r>
            <a:br>
              <a:rPr lang="en-US" sz="3600" dirty="0"/>
            </a:br>
            <a:r>
              <a:rPr lang="en-US" sz="3200" dirty="0">
                <a:solidFill>
                  <a:schemeClr val="accent3">
                    <a:lumMod val="20000"/>
                    <a:lumOff val="80000"/>
                  </a:schemeClr>
                </a:solidFill>
              </a:rPr>
              <a:t>Mark 5:25-34</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7082916" cy="5550521"/>
          </a:xfrm>
        </p:spPr>
        <p:txBody>
          <a:bodyPr>
            <a:noAutofit/>
          </a:bodyPr>
          <a:lstStyle/>
          <a:p>
            <a:r>
              <a:rPr lang="en-US" sz="3600" dirty="0"/>
              <a:t>25 And a certain woman, which had an issue of blood twelve years,</a:t>
            </a:r>
          </a:p>
          <a:p>
            <a:r>
              <a:rPr lang="en-US" sz="3600" dirty="0"/>
              <a:t>26 And had suffered many things of many physicians, and had spent all that she had, and was nothing bettered, but rather grew worse,</a:t>
            </a:r>
          </a:p>
        </p:txBody>
      </p:sp>
      <p:pic>
        <p:nvPicPr>
          <p:cNvPr id="16386" name="Picture 2" descr="A woman was there who had been suffering for 12 years from a disease that caused her to bleed. She had spent all her money on doctors to treat her condition, yet instead of getting better she grew worse. – Slide 6">
            <a:extLst>
              <a:ext uri="{FF2B5EF4-FFF2-40B4-BE49-F238E27FC236}">
                <a16:creationId xmlns:a16="http://schemas.microsoft.com/office/drawing/2014/main" id="{8586B3C6-A843-04A8-A63F-D6846D085F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854" r="1552"/>
          <a:stretch/>
        </p:blipFill>
        <p:spPr bwMode="auto">
          <a:xfrm>
            <a:off x="1073149" y="2304221"/>
            <a:ext cx="3547533"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48328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3600" dirty="0"/>
              <a:t>Authority over Uncleanness</a:t>
            </a:r>
            <a:br>
              <a:rPr lang="en-US" sz="3600" dirty="0"/>
            </a:br>
            <a:r>
              <a:rPr lang="en-US" sz="3200" dirty="0">
                <a:solidFill>
                  <a:schemeClr val="accent3">
                    <a:lumMod val="20000"/>
                    <a:lumOff val="80000"/>
                  </a:schemeClr>
                </a:solidFill>
              </a:rPr>
              <a:t>Mark 5:27-34</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7082916" cy="5550521"/>
          </a:xfrm>
        </p:spPr>
        <p:txBody>
          <a:bodyPr>
            <a:noAutofit/>
          </a:bodyPr>
          <a:lstStyle/>
          <a:p>
            <a:r>
              <a:rPr lang="en-US" sz="3200" dirty="0"/>
              <a:t>27 When she had heard of Jesus, came in the press behind, and touched his garment.</a:t>
            </a:r>
          </a:p>
          <a:p>
            <a:r>
              <a:rPr lang="en-US" sz="3200" dirty="0"/>
              <a:t>28 For she said, If I may touch but his clothes, I shall be whole.</a:t>
            </a:r>
          </a:p>
          <a:p>
            <a:r>
              <a:rPr lang="en-US" sz="3200" dirty="0"/>
              <a:t>29 And straightway the fountain of her blood was dried up; and she felt in her body that she was healed of that plague.</a:t>
            </a:r>
          </a:p>
        </p:txBody>
      </p:sp>
      <p:pic>
        <p:nvPicPr>
          <p:cNvPr id="17410" name="Picture 2" descr="Then, she reached out for the hem of his garment (a symbol of a person’s power and authority). She thought, ‘If I just touch His clothes, I will be healed.’ Immediately her bleeding stopped and she felt in her body that she was free of her suffering. – Slide 8">
            <a:extLst>
              <a:ext uri="{FF2B5EF4-FFF2-40B4-BE49-F238E27FC236}">
                <a16:creationId xmlns:a16="http://schemas.microsoft.com/office/drawing/2014/main" id="{E11EAD8F-4934-9834-699A-9BA51B3615E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241" r="15167"/>
          <a:stretch/>
        </p:blipFill>
        <p:spPr bwMode="auto">
          <a:xfrm>
            <a:off x="1073150" y="2297596"/>
            <a:ext cx="3547533"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0427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A031B-CD92-7ADD-7857-6D4FF4EF3F52}"/>
              </a:ext>
            </a:extLst>
          </p:cNvPr>
          <p:cNvSpPr>
            <a:spLocks noGrp="1"/>
          </p:cNvSpPr>
          <p:nvPr>
            <p:ph type="title"/>
          </p:nvPr>
        </p:nvSpPr>
        <p:spPr/>
        <p:txBody>
          <a:bodyPr/>
          <a:lstStyle/>
          <a:p>
            <a:r>
              <a:rPr lang="en-US" dirty="0">
                <a:solidFill>
                  <a:schemeClr val="accent3">
                    <a:lumMod val="20000"/>
                    <a:lumOff val="80000"/>
                  </a:schemeClr>
                </a:solidFill>
              </a:rPr>
              <a:t>UNCLEAN</a:t>
            </a:r>
            <a:br>
              <a:rPr lang="en-US" dirty="0"/>
            </a:br>
            <a:r>
              <a:rPr lang="en-US" dirty="0"/>
              <a:t>Leviticus 15:19-28</a:t>
            </a:r>
          </a:p>
        </p:txBody>
      </p:sp>
      <p:sp>
        <p:nvSpPr>
          <p:cNvPr id="3" name="Scroll: Horizontal 2">
            <a:extLst>
              <a:ext uri="{FF2B5EF4-FFF2-40B4-BE49-F238E27FC236}">
                <a16:creationId xmlns:a16="http://schemas.microsoft.com/office/drawing/2014/main" id="{5E98E627-F25A-18A5-2728-FFC71DDB5214}"/>
              </a:ext>
            </a:extLst>
          </p:cNvPr>
          <p:cNvSpPr/>
          <p:nvPr/>
        </p:nvSpPr>
        <p:spPr>
          <a:xfrm>
            <a:off x="291548" y="1596887"/>
            <a:ext cx="11602278" cy="5055703"/>
          </a:xfrm>
          <a:prstGeom prst="horizontalScroll">
            <a:avLst/>
          </a:prstGeom>
          <a:blipFill>
            <a:blip r:embed="rId2"/>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US" sz="3200" b="1" dirty="0">
                <a:solidFill>
                  <a:schemeClr val="bg2">
                    <a:lumMod val="50000"/>
                  </a:schemeClr>
                </a:solidFill>
              </a:rPr>
              <a:t>19 And if a woman have an issue, and her issue in her flesh be blood, she shall be put apart seven days: and whosoever </a:t>
            </a:r>
            <a:r>
              <a:rPr lang="en-US" sz="3200" b="1" dirty="0" err="1">
                <a:solidFill>
                  <a:schemeClr val="bg2">
                    <a:lumMod val="50000"/>
                  </a:schemeClr>
                </a:solidFill>
              </a:rPr>
              <a:t>toucheth</a:t>
            </a:r>
            <a:r>
              <a:rPr lang="en-US" sz="3200" b="1" dirty="0">
                <a:solidFill>
                  <a:schemeClr val="bg2">
                    <a:lumMod val="50000"/>
                  </a:schemeClr>
                </a:solidFill>
              </a:rPr>
              <a:t> her shall be unclean until the even.</a:t>
            </a:r>
          </a:p>
          <a:p>
            <a:pPr marL="457200" indent="-457200">
              <a:buFont typeface="Arial" panose="020B0604020202020204" pitchFamily="34" charset="0"/>
              <a:buChar char="•"/>
            </a:pPr>
            <a:r>
              <a:rPr lang="en-US" sz="3200" b="1" dirty="0">
                <a:solidFill>
                  <a:schemeClr val="bg2">
                    <a:lumMod val="50000"/>
                  </a:schemeClr>
                </a:solidFill>
              </a:rPr>
              <a:t>20 And every thing that she lieth upon in her separation shall be unclean: every thing also that she </a:t>
            </a:r>
            <a:r>
              <a:rPr lang="en-US" sz="3200" b="1" dirty="0" err="1">
                <a:solidFill>
                  <a:schemeClr val="bg2">
                    <a:lumMod val="50000"/>
                  </a:schemeClr>
                </a:solidFill>
              </a:rPr>
              <a:t>sitteth</a:t>
            </a:r>
            <a:r>
              <a:rPr lang="en-US" sz="3200" b="1" dirty="0">
                <a:solidFill>
                  <a:schemeClr val="bg2">
                    <a:lumMod val="50000"/>
                  </a:schemeClr>
                </a:solidFill>
              </a:rPr>
              <a:t> upon shall be unclean.</a:t>
            </a:r>
          </a:p>
        </p:txBody>
      </p:sp>
    </p:spTree>
    <p:extLst>
      <p:ext uri="{BB962C8B-B14F-4D97-AF65-F5344CB8AC3E}">
        <p14:creationId xmlns:p14="http://schemas.microsoft.com/office/powerpoint/2010/main" val="15727444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A031B-CD92-7ADD-7857-6D4FF4EF3F52}"/>
              </a:ext>
            </a:extLst>
          </p:cNvPr>
          <p:cNvSpPr>
            <a:spLocks noGrp="1"/>
          </p:cNvSpPr>
          <p:nvPr>
            <p:ph type="title"/>
          </p:nvPr>
        </p:nvSpPr>
        <p:spPr/>
        <p:txBody>
          <a:bodyPr/>
          <a:lstStyle/>
          <a:p>
            <a:r>
              <a:rPr lang="en-US" dirty="0">
                <a:solidFill>
                  <a:schemeClr val="accent3">
                    <a:lumMod val="20000"/>
                    <a:lumOff val="80000"/>
                  </a:schemeClr>
                </a:solidFill>
              </a:rPr>
              <a:t>UNCLEAN</a:t>
            </a:r>
            <a:br>
              <a:rPr lang="en-US" dirty="0"/>
            </a:br>
            <a:r>
              <a:rPr lang="en-US" dirty="0"/>
              <a:t>Leviticus 15:21-28</a:t>
            </a:r>
          </a:p>
        </p:txBody>
      </p:sp>
      <p:sp>
        <p:nvSpPr>
          <p:cNvPr id="3" name="Scroll: Horizontal 2">
            <a:extLst>
              <a:ext uri="{FF2B5EF4-FFF2-40B4-BE49-F238E27FC236}">
                <a16:creationId xmlns:a16="http://schemas.microsoft.com/office/drawing/2014/main" id="{5E98E627-F25A-18A5-2728-FFC71DDB5214}"/>
              </a:ext>
            </a:extLst>
          </p:cNvPr>
          <p:cNvSpPr/>
          <p:nvPr/>
        </p:nvSpPr>
        <p:spPr>
          <a:xfrm>
            <a:off x="291548" y="1596887"/>
            <a:ext cx="11602278" cy="5055703"/>
          </a:xfrm>
          <a:prstGeom prst="horizontalScroll">
            <a:avLst/>
          </a:prstGeom>
          <a:blipFill>
            <a:blip r:embed="rId2"/>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US" sz="3200" b="1" dirty="0">
                <a:solidFill>
                  <a:schemeClr val="bg2">
                    <a:lumMod val="50000"/>
                  </a:schemeClr>
                </a:solidFill>
              </a:rPr>
              <a:t>21 And whosoever </a:t>
            </a:r>
            <a:r>
              <a:rPr lang="en-US" sz="3200" b="1" dirty="0" err="1">
                <a:solidFill>
                  <a:schemeClr val="bg2">
                    <a:lumMod val="50000"/>
                  </a:schemeClr>
                </a:solidFill>
              </a:rPr>
              <a:t>toucheth</a:t>
            </a:r>
            <a:r>
              <a:rPr lang="en-US" sz="3200" b="1" dirty="0">
                <a:solidFill>
                  <a:schemeClr val="bg2">
                    <a:lumMod val="50000"/>
                  </a:schemeClr>
                </a:solidFill>
              </a:rPr>
              <a:t> her bed shall wash his clothes, and bathe himself in water, and be unclean until the even.</a:t>
            </a:r>
          </a:p>
          <a:p>
            <a:pPr marL="457200" indent="-457200">
              <a:buFont typeface="Arial" panose="020B0604020202020204" pitchFamily="34" charset="0"/>
              <a:buChar char="•"/>
            </a:pPr>
            <a:r>
              <a:rPr lang="en-US" sz="3200" b="1" dirty="0">
                <a:solidFill>
                  <a:schemeClr val="bg2">
                    <a:lumMod val="50000"/>
                  </a:schemeClr>
                </a:solidFill>
              </a:rPr>
              <a:t>22 And whosoever </a:t>
            </a:r>
            <a:r>
              <a:rPr lang="en-US" sz="3200" b="1" dirty="0" err="1">
                <a:solidFill>
                  <a:schemeClr val="bg2">
                    <a:lumMod val="50000"/>
                  </a:schemeClr>
                </a:solidFill>
              </a:rPr>
              <a:t>toucheth</a:t>
            </a:r>
            <a:r>
              <a:rPr lang="en-US" sz="3200" b="1" dirty="0">
                <a:solidFill>
                  <a:schemeClr val="bg2">
                    <a:lumMod val="50000"/>
                  </a:schemeClr>
                </a:solidFill>
              </a:rPr>
              <a:t> any thing that she sat upon shall wash his clothes, and bathe himself in water, and be unclean until the even.</a:t>
            </a:r>
          </a:p>
        </p:txBody>
      </p:sp>
    </p:spTree>
    <p:extLst>
      <p:ext uri="{BB962C8B-B14F-4D97-AF65-F5344CB8AC3E}">
        <p14:creationId xmlns:p14="http://schemas.microsoft.com/office/powerpoint/2010/main" val="25381883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A031B-CD92-7ADD-7857-6D4FF4EF3F52}"/>
              </a:ext>
            </a:extLst>
          </p:cNvPr>
          <p:cNvSpPr>
            <a:spLocks noGrp="1"/>
          </p:cNvSpPr>
          <p:nvPr>
            <p:ph type="title"/>
          </p:nvPr>
        </p:nvSpPr>
        <p:spPr/>
        <p:txBody>
          <a:bodyPr/>
          <a:lstStyle/>
          <a:p>
            <a:r>
              <a:rPr lang="en-US" dirty="0">
                <a:solidFill>
                  <a:schemeClr val="accent3">
                    <a:lumMod val="20000"/>
                    <a:lumOff val="80000"/>
                  </a:schemeClr>
                </a:solidFill>
              </a:rPr>
              <a:t>UNCLEAN</a:t>
            </a:r>
            <a:br>
              <a:rPr lang="en-US" dirty="0"/>
            </a:br>
            <a:r>
              <a:rPr lang="en-US" dirty="0"/>
              <a:t>Leviticus 15:23-28</a:t>
            </a:r>
          </a:p>
        </p:txBody>
      </p:sp>
      <p:sp>
        <p:nvSpPr>
          <p:cNvPr id="3" name="Scroll: Horizontal 2">
            <a:extLst>
              <a:ext uri="{FF2B5EF4-FFF2-40B4-BE49-F238E27FC236}">
                <a16:creationId xmlns:a16="http://schemas.microsoft.com/office/drawing/2014/main" id="{5E98E627-F25A-18A5-2728-FFC71DDB5214}"/>
              </a:ext>
            </a:extLst>
          </p:cNvPr>
          <p:cNvSpPr/>
          <p:nvPr/>
        </p:nvSpPr>
        <p:spPr>
          <a:xfrm>
            <a:off x="291548" y="1596887"/>
            <a:ext cx="11602278" cy="5055703"/>
          </a:xfrm>
          <a:prstGeom prst="horizontalScroll">
            <a:avLst/>
          </a:prstGeom>
          <a:blipFill>
            <a:blip r:embed="rId2"/>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US" sz="3200" b="1" dirty="0">
                <a:solidFill>
                  <a:schemeClr val="bg2">
                    <a:lumMod val="50000"/>
                  </a:schemeClr>
                </a:solidFill>
              </a:rPr>
              <a:t>23 And if it be on her bed, or on any thing whereon she </a:t>
            </a:r>
            <a:r>
              <a:rPr lang="en-US" sz="3200" b="1" dirty="0" err="1">
                <a:solidFill>
                  <a:schemeClr val="bg2">
                    <a:lumMod val="50000"/>
                  </a:schemeClr>
                </a:solidFill>
              </a:rPr>
              <a:t>sitteth</a:t>
            </a:r>
            <a:r>
              <a:rPr lang="en-US" sz="3200" b="1" dirty="0">
                <a:solidFill>
                  <a:schemeClr val="bg2">
                    <a:lumMod val="50000"/>
                  </a:schemeClr>
                </a:solidFill>
              </a:rPr>
              <a:t>, when he </a:t>
            </a:r>
            <a:r>
              <a:rPr lang="en-US" sz="3200" b="1" dirty="0" err="1">
                <a:solidFill>
                  <a:schemeClr val="bg2">
                    <a:lumMod val="50000"/>
                  </a:schemeClr>
                </a:solidFill>
              </a:rPr>
              <a:t>toucheth</a:t>
            </a:r>
            <a:r>
              <a:rPr lang="en-US" sz="3200" b="1" dirty="0">
                <a:solidFill>
                  <a:schemeClr val="bg2">
                    <a:lumMod val="50000"/>
                  </a:schemeClr>
                </a:solidFill>
              </a:rPr>
              <a:t> it, he shall be unclean until the even.</a:t>
            </a:r>
          </a:p>
          <a:p>
            <a:pPr marL="457200" indent="-457200">
              <a:buFont typeface="Arial" panose="020B0604020202020204" pitchFamily="34" charset="0"/>
              <a:buChar char="•"/>
            </a:pPr>
            <a:r>
              <a:rPr lang="en-US" sz="3200" b="1" dirty="0">
                <a:solidFill>
                  <a:schemeClr val="bg2">
                    <a:lumMod val="50000"/>
                  </a:schemeClr>
                </a:solidFill>
              </a:rPr>
              <a:t>24 And if any man lie with her at all, and her flowers be upon him, he shall be unclean seven days; and all the bed whereon he lieth shall be unclean.</a:t>
            </a:r>
          </a:p>
        </p:txBody>
      </p:sp>
    </p:spTree>
    <p:extLst>
      <p:ext uri="{BB962C8B-B14F-4D97-AF65-F5344CB8AC3E}">
        <p14:creationId xmlns:p14="http://schemas.microsoft.com/office/powerpoint/2010/main" val="26434279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A031B-CD92-7ADD-7857-6D4FF4EF3F52}"/>
              </a:ext>
            </a:extLst>
          </p:cNvPr>
          <p:cNvSpPr>
            <a:spLocks noGrp="1"/>
          </p:cNvSpPr>
          <p:nvPr>
            <p:ph type="title"/>
          </p:nvPr>
        </p:nvSpPr>
        <p:spPr/>
        <p:txBody>
          <a:bodyPr/>
          <a:lstStyle/>
          <a:p>
            <a:r>
              <a:rPr lang="en-US" dirty="0">
                <a:solidFill>
                  <a:schemeClr val="accent3">
                    <a:lumMod val="20000"/>
                    <a:lumOff val="80000"/>
                  </a:schemeClr>
                </a:solidFill>
              </a:rPr>
              <a:t>UNCLEAN</a:t>
            </a:r>
            <a:br>
              <a:rPr lang="en-US" dirty="0"/>
            </a:br>
            <a:r>
              <a:rPr lang="en-US" dirty="0"/>
              <a:t>Leviticus 15:25-28</a:t>
            </a:r>
          </a:p>
        </p:txBody>
      </p:sp>
      <p:sp>
        <p:nvSpPr>
          <p:cNvPr id="3" name="Scroll: Horizontal 2">
            <a:extLst>
              <a:ext uri="{FF2B5EF4-FFF2-40B4-BE49-F238E27FC236}">
                <a16:creationId xmlns:a16="http://schemas.microsoft.com/office/drawing/2014/main" id="{5E98E627-F25A-18A5-2728-FFC71DDB5214}"/>
              </a:ext>
            </a:extLst>
          </p:cNvPr>
          <p:cNvSpPr/>
          <p:nvPr/>
        </p:nvSpPr>
        <p:spPr>
          <a:xfrm>
            <a:off x="291548" y="1596887"/>
            <a:ext cx="11602278" cy="5055703"/>
          </a:xfrm>
          <a:prstGeom prst="horizontalScroll">
            <a:avLst/>
          </a:prstGeom>
          <a:blipFill>
            <a:blip r:embed="rId2"/>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US" sz="3600" b="1" dirty="0">
                <a:solidFill>
                  <a:schemeClr val="bg2">
                    <a:lumMod val="50000"/>
                  </a:schemeClr>
                </a:solidFill>
              </a:rPr>
              <a:t>25 And if a woman have an issue of her blood many days out of the time of her separation, or if it run beyond the time of her separation; all the days of the issue of her uncleanness shall be as the days of her separation: she shall be unclean.</a:t>
            </a:r>
          </a:p>
        </p:txBody>
      </p:sp>
    </p:spTree>
    <p:extLst>
      <p:ext uri="{BB962C8B-B14F-4D97-AF65-F5344CB8AC3E}">
        <p14:creationId xmlns:p14="http://schemas.microsoft.com/office/powerpoint/2010/main" val="31085963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A031B-CD92-7ADD-7857-6D4FF4EF3F52}"/>
              </a:ext>
            </a:extLst>
          </p:cNvPr>
          <p:cNvSpPr>
            <a:spLocks noGrp="1"/>
          </p:cNvSpPr>
          <p:nvPr>
            <p:ph type="title"/>
          </p:nvPr>
        </p:nvSpPr>
        <p:spPr/>
        <p:txBody>
          <a:bodyPr/>
          <a:lstStyle/>
          <a:p>
            <a:r>
              <a:rPr lang="en-US" dirty="0">
                <a:solidFill>
                  <a:schemeClr val="accent3">
                    <a:lumMod val="20000"/>
                    <a:lumOff val="80000"/>
                  </a:schemeClr>
                </a:solidFill>
              </a:rPr>
              <a:t>UNCLEAN</a:t>
            </a:r>
            <a:br>
              <a:rPr lang="en-US" dirty="0"/>
            </a:br>
            <a:r>
              <a:rPr lang="en-US" dirty="0"/>
              <a:t>Leviticus 15:26-28</a:t>
            </a:r>
          </a:p>
        </p:txBody>
      </p:sp>
      <p:sp>
        <p:nvSpPr>
          <p:cNvPr id="3" name="Scroll: Horizontal 2">
            <a:extLst>
              <a:ext uri="{FF2B5EF4-FFF2-40B4-BE49-F238E27FC236}">
                <a16:creationId xmlns:a16="http://schemas.microsoft.com/office/drawing/2014/main" id="{5E98E627-F25A-18A5-2728-FFC71DDB5214}"/>
              </a:ext>
            </a:extLst>
          </p:cNvPr>
          <p:cNvSpPr/>
          <p:nvPr/>
        </p:nvSpPr>
        <p:spPr>
          <a:xfrm>
            <a:off x="291548" y="1596887"/>
            <a:ext cx="11602278" cy="5055703"/>
          </a:xfrm>
          <a:prstGeom prst="horizontalScroll">
            <a:avLst/>
          </a:prstGeom>
          <a:blipFill>
            <a:blip r:embed="rId2"/>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US" sz="3600" b="1" dirty="0">
                <a:solidFill>
                  <a:schemeClr val="bg2">
                    <a:lumMod val="50000"/>
                  </a:schemeClr>
                </a:solidFill>
              </a:rPr>
              <a:t>26 Every bed whereon she lieth all the days of her issue shall be unto her as the bed of her separation: and whatsoever she </a:t>
            </a:r>
            <a:r>
              <a:rPr lang="en-US" sz="3600" b="1" dirty="0" err="1">
                <a:solidFill>
                  <a:schemeClr val="bg2">
                    <a:lumMod val="50000"/>
                  </a:schemeClr>
                </a:solidFill>
              </a:rPr>
              <a:t>sitteth</a:t>
            </a:r>
            <a:r>
              <a:rPr lang="en-US" sz="3600" b="1" dirty="0">
                <a:solidFill>
                  <a:schemeClr val="bg2">
                    <a:lumMod val="50000"/>
                  </a:schemeClr>
                </a:solidFill>
              </a:rPr>
              <a:t> upon shall be unclean, as the uncleanness of her separation.</a:t>
            </a:r>
          </a:p>
        </p:txBody>
      </p:sp>
    </p:spTree>
    <p:extLst>
      <p:ext uri="{BB962C8B-B14F-4D97-AF65-F5344CB8AC3E}">
        <p14:creationId xmlns:p14="http://schemas.microsoft.com/office/powerpoint/2010/main" val="19097795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A031B-CD92-7ADD-7857-6D4FF4EF3F52}"/>
              </a:ext>
            </a:extLst>
          </p:cNvPr>
          <p:cNvSpPr>
            <a:spLocks noGrp="1"/>
          </p:cNvSpPr>
          <p:nvPr>
            <p:ph type="title"/>
          </p:nvPr>
        </p:nvSpPr>
        <p:spPr/>
        <p:txBody>
          <a:bodyPr/>
          <a:lstStyle/>
          <a:p>
            <a:r>
              <a:rPr lang="en-US" dirty="0">
                <a:solidFill>
                  <a:schemeClr val="accent3">
                    <a:lumMod val="20000"/>
                    <a:lumOff val="80000"/>
                  </a:schemeClr>
                </a:solidFill>
              </a:rPr>
              <a:t>UNCLEAN</a:t>
            </a:r>
            <a:br>
              <a:rPr lang="en-US" dirty="0"/>
            </a:br>
            <a:r>
              <a:rPr lang="en-US" dirty="0"/>
              <a:t>Leviticus 15:26-28</a:t>
            </a:r>
          </a:p>
        </p:txBody>
      </p:sp>
      <p:sp>
        <p:nvSpPr>
          <p:cNvPr id="3" name="Scroll: Horizontal 2">
            <a:extLst>
              <a:ext uri="{FF2B5EF4-FFF2-40B4-BE49-F238E27FC236}">
                <a16:creationId xmlns:a16="http://schemas.microsoft.com/office/drawing/2014/main" id="{5E98E627-F25A-18A5-2728-FFC71DDB5214}"/>
              </a:ext>
            </a:extLst>
          </p:cNvPr>
          <p:cNvSpPr/>
          <p:nvPr/>
        </p:nvSpPr>
        <p:spPr>
          <a:xfrm>
            <a:off x="291548" y="1596887"/>
            <a:ext cx="11602278" cy="5055703"/>
          </a:xfrm>
          <a:prstGeom prst="horizontalScroll">
            <a:avLst/>
          </a:prstGeom>
          <a:blipFill>
            <a:blip r:embed="rId2"/>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US" sz="3600" b="1" dirty="0">
                <a:solidFill>
                  <a:schemeClr val="bg2">
                    <a:lumMod val="50000"/>
                  </a:schemeClr>
                </a:solidFill>
              </a:rPr>
              <a:t>27 And whosoever </a:t>
            </a:r>
            <a:r>
              <a:rPr lang="en-US" sz="3600" b="1" dirty="0" err="1">
                <a:solidFill>
                  <a:schemeClr val="bg2">
                    <a:lumMod val="50000"/>
                  </a:schemeClr>
                </a:solidFill>
              </a:rPr>
              <a:t>toucheth</a:t>
            </a:r>
            <a:r>
              <a:rPr lang="en-US" sz="3600" b="1" dirty="0">
                <a:solidFill>
                  <a:schemeClr val="bg2">
                    <a:lumMod val="50000"/>
                  </a:schemeClr>
                </a:solidFill>
              </a:rPr>
              <a:t> those things shall be unclean, and shall wash his clothes, and bathe himself in water, and be unclean until the even.</a:t>
            </a:r>
          </a:p>
          <a:p>
            <a:pPr marL="457200" indent="-457200">
              <a:buFont typeface="Arial" panose="020B0604020202020204" pitchFamily="34" charset="0"/>
              <a:buChar char="•"/>
            </a:pPr>
            <a:r>
              <a:rPr lang="en-US" sz="3600" b="1" dirty="0">
                <a:solidFill>
                  <a:schemeClr val="bg2">
                    <a:lumMod val="50000"/>
                  </a:schemeClr>
                </a:solidFill>
              </a:rPr>
              <a:t>28 But if she be cleansed of her issue, then she shall number to herself seven days, and after that she shall be clean.</a:t>
            </a:r>
          </a:p>
        </p:txBody>
      </p:sp>
    </p:spTree>
    <p:extLst>
      <p:ext uri="{BB962C8B-B14F-4D97-AF65-F5344CB8AC3E}">
        <p14:creationId xmlns:p14="http://schemas.microsoft.com/office/powerpoint/2010/main" val="18036911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A031B-CD92-7ADD-7857-6D4FF4EF3F52}"/>
              </a:ext>
            </a:extLst>
          </p:cNvPr>
          <p:cNvSpPr>
            <a:spLocks noGrp="1"/>
          </p:cNvSpPr>
          <p:nvPr>
            <p:ph type="title"/>
          </p:nvPr>
        </p:nvSpPr>
        <p:spPr/>
        <p:txBody>
          <a:bodyPr/>
          <a:lstStyle/>
          <a:p>
            <a:r>
              <a:rPr lang="en-US" dirty="0">
                <a:solidFill>
                  <a:schemeClr val="accent3">
                    <a:lumMod val="20000"/>
                    <a:lumOff val="80000"/>
                  </a:schemeClr>
                </a:solidFill>
              </a:rPr>
              <a:t>UNCLEAN</a:t>
            </a:r>
            <a:br>
              <a:rPr lang="en-US" dirty="0"/>
            </a:br>
            <a:r>
              <a:rPr lang="en-US" dirty="0"/>
              <a:t>Leviticus 5:2-3</a:t>
            </a:r>
          </a:p>
        </p:txBody>
      </p:sp>
      <p:sp>
        <p:nvSpPr>
          <p:cNvPr id="3" name="Scroll: Horizontal 2">
            <a:extLst>
              <a:ext uri="{FF2B5EF4-FFF2-40B4-BE49-F238E27FC236}">
                <a16:creationId xmlns:a16="http://schemas.microsoft.com/office/drawing/2014/main" id="{5E98E627-F25A-18A5-2728-FFC71DDB5214}"/>
              </a:ext>
            </a:extLst>
          </p:cNvPr>
          <p:cNvSpPr/>
          <p:nvPr/>
        </p:nvSpPr>
        <p:spPr>
          <a:xfrm>
            <a:off x="172277" y="1596887"/>
            <a:ext cx="11794435" cy="5261113"/>
          </a:xfrm>
          <a:prstGeom prst="horizontalScroll">
            <a:avLst/>
          </a:prstGeom>
          <a:blipFill>
            <a:blip r:embed="rId2"/>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US" sz="2900" b="1" dirty="0">
                <a:solidFill>
                  <a:schemeClr val="bg2">
                    <a:lumMod val="50000"/>
                  </a:schemeClr>
                </a:solidFill>
              </a:rPr>
              <a:t>2 Or if a soul touch any unclean thing, whether it be a </a:t>
            </a:r>
            <a:r>
              <a:rPr lang="en-US" sz="2900" b="1" dirty="0" err="1">
                <a:solidFill>
                  <a:schemeClr val="bg2">
                    <a:lumMod val="50000"/>
                  </a:schemeClr>
                </a:solidFill>
              </a:rPr>
              <a:t>carcase</a:t>
            </a:r>
            <a:r>
              <a:rPr lang="en-US" sz="2900" b="1" dirty="0">
                <a:solidFill>
                  <a:schemeClr val="bg2">
                    <a:lumMod val="50000"/>
                  </a:schemeClr>
                </a:solidFill>
              </a:rPr>
              <a:t> of an unclean beast, or a </a:t>
            </a:r>
            <a:r>
              <a:rPr lang="en-US" sz="2900" b="1" dirty="0" err="1">
                <a:solidFill>
                  <a:schemeClr val="bg2">
                    <a:lumMod val="50000"/>
                  </a:schemeClr>
                </a:solidFill>
              </a:rPr>
              <a:t>carcase</a:t>
            </a:r>
            <a:r>
              <a:rPr lang="en-US" sz="2900" b="1" dirty="0">
                <a:solidFill>
                  <a:schemeClr val="bg2">
                    <a:lumMod val="50000"/>
                  </a:schemeClr>
                </a:solidFill>
              </a:rPr>
              <a:t> of unclean cattle, or the </a:t>
            </a:r>
            <a:r>
              <a:rPr lang="en-US" sz="2900" b="1" dirty="0" err="1">
                <a:solidFill>
                  <a:schemeClr val="bg2">
                    <a:lumMod val="50000"/>
                  </a:schemeClr>
                </a:solidFill>
              </a:rPr>
              <a:t>carcase</a:t>
            </a:r>
            <a:r>
              <a:rPr lang="en-US" sz="2900" b="1" dirty="0">
                <a:solidFill>
                  <a:schemeClr val="bg2">
                    <a:lumMod val="50000"/>
                  </a:schemeClr>
                </a:solidFill>
              </a:rPr>
              <a:t> of unclean creeping things, and if it be hidden from him; he also shall be unclean, and guilty.</a:t>
            </a:r>
          </a:p>
          <a:p>
            <a:pPr marL="457200" indent="-457200">
              <a:buFont typeface="Arial" panose="020B0604020202020204" pitchFamily="34" charset="0"/>
              <a:buChar char="•"/>
            </a:pPr>
            <a:r>
              <a:rPr lang="en-US" sz="2900" b="1" dirty="0">
                <a:solidFill>
                  <a:schemeClr val="bg2">
                    <a:lumMod val="50000"/>
                  </a:schemeClr>
                </a:solidFill>
              </a:rPr>
              <a:t>3 Or if he touch the uncleanness of man, whatsoever uncleanness it be that a man shall be defiled withal, and it be hid from him; when he </a:t>
            </a:r>
            <a:r>
              <a:rPr lang="en-US" sz="2900" b="1" dirty="0" err="1">
                <a:solidFill>
                  <a:schemeClr val="bg2">
                    <a:lumMod val="50000"/>
                  </a:schemeClr>
                </a:solidFill>
              </a:rPr>
              <a:t>knoweth</a:t>
            </a:r>
            <a:r>
              <a:rPr lang="en-US" sz="2900" b="1" dirty="0">
                <a:solidFill>
                  <a:schemeClr val="bg2">
                    <a:lumMod val="50000"/>
                  </a:schemeClr>
                </a:solidFill>
              </a:rPr>
              <a:t> of it, then he shall be guilty.</a:t>
            </a:r>
          </a:p>
        </p:txBody>
      </p:sp>
    </p:spTree>
    <p:extLst>
      <p:ext uri="{BB962C8B-B14F-4D97-AF65-F5344CB8AC3E}">
        <p14:creationId xmlns:p14="http://schemas.microsoft.com/office/powerpoint/2010/main" val="3881311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Authority Over the Sea</a:t>
            </a:r>
            <a:br>
              <a:rPr lang="en-US" sz="3600" dirty="0"/>
            </a:br>
            <a:r>
              <a:rPr lang="en-US" sz="3200" dirty="0">
                <a:solidFill>
                  <a:schemeClr val="accent3">
                    <a:lumMod val="20000"/>
                    <a:lumOff val="80000"/>
                  </a:schemeClr>
                </a:solidFill>
              </a:rPr>
              <a:t>Mark 4:38-41</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400" dirty="0"/>
              <a:t>38 And he was in the hinder part of the ship, asleep on a pillow: and they awake him, and say unto him, Master, </a:t>
            </a:r>
            <a:r>
              <a:rPr lang="en-US" sz="4400" dirty="0" err="1"/>
              <a:t>carest</a:t>
            </a:r>
            <a:r>
              <a:rPr lang="en-US" sz="4400" dirty="0"/>
              <a:t> thou not that we perish?</a:t>
            </a:r>
          </a:p>
        </p:txBody>
      </p:sp>
      <p:pic>
        <p:nvPicPr>
          <p:cNvPr id="3074" name="Picture 2" descr="The disciples went to Jesus and woke Him. ‘Teacher, do you care about us?’ they shouted. ‘We will drown!’ – Slide 6">
            <a:extLst>
              <a:ext uri="{FF2B5EF4-FFF2-40B4-BE49-F238E27FC236}">
                <a16:creationId xmlns:a16="http://schemas.microsoft.com/office/drawing/2014/main" id="{B5F7E368-2423-6A14-806A-D28A00C9D21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559" r="2848"/>
          <a:stretch/>
        </p:blipFill>
        <p:spPr bwMode="auto">
          <a:xfrm>
            <a:off x="1073150" y="2410239"/>
            <a:ext cx="3547534"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18046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3600" dirty="0"/>
              <a:t>Authority over Uncleanness</a:t>
            </a:r>
            <a:br>
              <a:rPr lang="en-US" sz="3600" dirty="0"/>
            </a:br>
            <a:r>
              <a:rPr lang="en-US" sz="3200" dirty="0">
                <a:solidFill>
                  <a:schemeClr val="accent3">
                    <a:lumMod val="20000"/>
                    <a:lumOff val="80000"/>
                  </a:schemeClr>
                </a:solidFill>
              </a:rPr>
              <a:t>Mark 5:30-34</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7082916" cy="5550521"/>
          </a:xfrm>
        </p:spPr>
        <p:txBody>
          <a:bodyPr>
            <a:noAutofit/>
          </a:bodyPr>
          <a:lstStyle/>
          <a:p>
            <a:r>
              <a:rPr lang="en-US" sz="3600" dirty="0"/>
              <a:t>30 And Jesus, immediately knowing in himself that virtue had gone out of him, turned him about in the press, and said, Who touched my clothes?</a:t>
            </a:r>
          </a:p>
          <a:p>
            <a:r>
              <a:rPr lang="en-US" sz="3600" dirty="0"/>
              <a:t>31 And his disciples said unto him, Thou </a:t>
            </a:r>
            <a:r>
              <a:rPr lang="en-US" sz="3600" dirty="0" err="1"/>
              <a:t>seest</a:t>
            </a:r>
            <a:r>
              <a:rPr lang="en-US" sz="3600" dirty="0"/>
              <a:t> the multitude thronging thee, and sayest thou, Who touched me?</a:t>
            </a:r>
          </a:p>
        </p:txBody>
      </p:sp>
      <p:pic>
        <p:nvPicPr>
          <p:cNvPr id="18434" name="Picture 2" descr="Although Jesus was being jostled in all directions by the crowd He knew that power had gone out from Him. He turned round and asked, ‘Who touched my clothes?’ – Slide 9">
            <a:extLst>
              <a:ext uri="{FF2B5EF4-FFF2-40B4-BE49-F238E27FC236}">
                <a16:creationId xmlns:a16="http://schemas.microsoft.com/office/drawing/2014/main" id="{E4E0FB16-851B-3119-DB72-BD94B1A62C1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2407"/>
          <a:stretch/>
        </p:blipFill>
        <p:spPr bwMode="auto">
          <a:xfrm>
            <a:off x="1073150" y="2430117"/>
            <a:ext cx="3547533"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45650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3600" dirty="0"/>
              <a:t>Authority over Uncleanness</a:t>
            </a:r>
            <a:br>
              <a:rPr lang="en-US" sz="3600" dirty="0"/>
            </a:br>
            <a:r>
              <a:rPr lang="en-US" sz="3200" dirty="0">
                <a:solidFill>
                  <a:schemeClr val="accent3">
                    <a:lumMod val="20000"/>
                    <a:lumOff val="80000"/>
                  </a:schemeClr>
                </a:solidFill>
              </a:rPr>
              <a:t>Mark 5:32-34</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7082916" cy="5550521"/>
          </a:xfrm>
        </p:spPr>
        <p:txBody>
          <a:bodyPr>
            <a:noAutofit/>
          </a:bodyPr>
          <a:lstStyle/>
          <a:p>
            <a:r>
              <a:rPr lang="en-US" sz="3600" dirty="0"/>
              <a:t>32 And he looked round about to see her that had done this thing.</a:t>
            </a:r>
          </a:p>
          <a:p>
            <a:r>
              <a:rPr lang="en-US" sz="3600" dirty="0"/>
              <a:t>33 But the woman fearing and trembling, knowing what was done in her, came and fell down before him, and told him all the truth.</a:t>
            </a:r>
          </a:p>
        </p:txBody>
      </p:sp>
      <p:pic>
        <p:nvPicPr>
          <p:cNvPr id="19458" name="Picture 2" descr="Then the woman, seeing that she could not go unnoticed, came trembling and fell at His feet. In front of everyone, she told why she had touched Him and how she had been instantly healed. – Slide 11">
            <a:extLst>
              <a:ext uri="{FF2B5EF4-FFF2-40B4-BE49-F238E27FC236}">
                <a16:creationId xmlns:a16="http://schemas.microsoft.com/office/drawing/2014/main" id="{3E88C175-37B4-3535-506E-221195FC687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935" r="6472"/>
          <a:stretch/>
        </p:blipFill>
        <p:spPr bwMode="auto">
          <a:xfrm>
            <a:off x="1073150" y="2337352"/>
            <a:ext cx="3547534"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82575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3600" dirty="0"/>
              <a:t>Authority over Uncleanness</a:t>
            </a:r>
            <a:br>
              <a:rPr lang="en-US" sz="3600" dirty="0"/>
            </a:br>
            <a:r>
              <a:rPr lang="en-US" sz="3200" dirty="0">
                <a:solidFill>
                  <a:schemeClr val="accent3">
                    <a:lumMod val="20000"/>
                    <a:lumOff val="80000"/>
                  </a:schemeClr>
                </a:solidFill>
              </a:rPr>
              <a:t>Mark 5:34</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7082916" cy="5550521"/>
          </a:xfrm>
        </p:spPr>
        <p:txBody>
          <a:bodyPr>
            <a:noAutofit/>
          </a:bodyPr>
          <a:lstStyle/>
          <a:p>
            <a:r>
              <a:rPr lang="en-US" sz="4400" dirty="0"/>
              <a:t>34 And he said unto her, Daughter, thy faith hath made thee whole; go in peace, and be whole of thy plague.</a:t>
            </a:r>
          </a:p>
        </p:txBody>
      </p:sp>
      <p:pic>
        <p:nvPicPr>
          <p:cNvPr id="19458" name="Picture 2" descr="Then the woman, seeing that she could not go unnoticed, came trembling and fell at His feet. In front of everyone, she told why she had touched Him and how she had been instantly healed. – Slide 11">
            <a:extLst>
              <a:ext uri="{FF2B5EF4-FFF2-40B4-BE49-F238E27FC236}">
                <a16:creationId xmlns:a16="http://schemas.microsoft.com/office/drawing/2014/main" id="{3E88C175-37B4-3535-506E-221195FC687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935" r="6472"/>
          <a:stretch/>
        </p:blipFill>
        <p:spPr bwMode="auto">
          <a:xfrm>
            <a:off x="1073150" y="2337352"/>
            <a:ext cx="3547534"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31262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bg2">
                    <a:lumMod val="60000"/>
                    <a:lumOff val="4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bg2">
                    <a:lumMod val="60000"/>
                    <a:lumOff val="4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r>
              <a:rPr lang="en-US" dirty="0">
                <a:solidFill>
                  <a:schemeClr val="accent3">
                    <a:lumMod val="20000"/>
                    <a:lumOff val="80000"/>
                  </a:schemeClr>
                </a:solidFill>
              </a:rPr>
              <a:t>SDABC</a:t>
            </a:r>
            <a:r>
              <a:rPr lang="en-US" dirty="0"/>
              <a:t> on Mark 5:28</a:t>
            </a:r>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2182090" y="2222287"/>
            <a:ext cx="8160327" cy="4188525"/>
          </a:xfrm>
        </p:spPr>
        <p:txBody>
          <a:bodyPr>
            <a:noAutofit/>
          </a:bodyPr>
          <a:lstStyle/>
          <a:p>
            <a:pPr marL="0" indent="0">
              <a:buNone/>
            </a:pPr>
            <a:r>
              <a:rPr lang="en-US" sz="4000" b="1" dirty="0"/>
              <a:t>The touch that brought healing to the woman would be considered by the rabbis to have brought ritual uncleanness upon Christ.</a:t>
            </a:r>
          </a:p>
        </p:txBody>
      </p:sp>
    </p:spTree>
    <p:extLst>
      <p:ext uri="{BB962C8B-B14F-4D97-AF65-F5344CB8AC3E}">
        <p14:creationId xmlns:p14="http://schemas.microsoft.com/office/powerpoint/2010/main" val="3940440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bg2">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bg2">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276600" y="727494"/>
            <a:ext cx="10571998" cy="970450"/>
          </a:xfrm>
        </p:spPr>
        <p:txBody>
          <a:bodyPr/>
          <a:lstStyle/>
          <a:p>
            <a:r>
              <a:rPr lang="en-US" sz="4800" dirty="0">
                <a:solidFill>
                  <a:schemeClr val="tx1"/>
                </a:solidFill>
              </a:rPr>
              <a:t>God’s Cleansing </a:t>
            </a:r>
            <a:r>
              <a:rPr lang="en-US" sz="4800" dirty="0">
                <a:solidFill>
                  <a:schemeClr val="accent3">
                    <a:lumMod val="20000"/>
                    <a:lumOff val="80000"/>
                  </a:schemeClr>
                </a:solidFill>
              </a:rPr>
              <a:t>is More Powerful than Our Dirt</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3078720" y="1995047"/>
            <a:ext cx="8950735" cy="1331404"/>
          </a:xfrm>
        </p:spPr>
        <p:txBody>
          <a:bodyPr>
            <a:noAutofit/>
          </a:bodyPr>
          <a:lstStyle/>
          <a:p>
            <a:pPr marL="0" indent="0">
              <a:buNone/>
            </a:pPr>
            <a:r>
              <a:rPr lang="en-US" sz="3200" b="1" dirty="0"/>
              <a:t>“Who can say, I have made my heart clean, I am pure from my sin?”  -Proverbs 20:9</a:t>
            </a:r>
          </a:p>
        </p:txBody>
      </p:sp>
      <p:sp>
        <p:nvSpPr>
          <p:cNvPr id="4" name="Content Placeholder 2">
            <a:extLst>
              <a:ext uri="{FF2B5EF4-FFF2-40B4-BE49-F238E27FC236}">
                <a16:creationId xmlns:a16="http://schemas.microsoft.com/office/drawing/2014/main" id="{54132733-4D66-111E-2FCA-819DC21925C7}"/>
              </a:ext>
            </a:extLst>
          </p:cNvPr>
          <p:cNvSpPr txBox="1">
            <a:spLocks/>
          </p:cNvSpPr>
          <p:nvPr/>
        </p:nvSpPr>
        <p:spPr>
          <a:xfrm>
            <a:off x="1541317" y="3531550"/>
            <a:ext cx="7294418" cy="1331404"/>
          </a:xfrm>
          <a:prstGeom prst="rect">
            <a:avLst/>
          </a:prstGeom>
          <a:effectLst>
            <a:outerShdw blurRad="50800" dir="14400000">
              <a:srgbClr val="000000">
                <a:alpha val="40000"/>
              </a:srgbClr>
            </a:outerShdw>
          </a:effectLst>
        </p:spPr>
        <p:txBody>
          <a:bodyPr vert="horz" lIns="91440" tIns="45720" rIns="91440" bIns="45720" rtlCol="0" anchor="ctr">
            <a:no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indent="0">
              <a:buFont typeface="Wingdings 2" charset="2"/>
              <a:buNone/>
            </a:pPr>
            <a:r>
              <a:rPr lang="en-US" sz="3200" b="1" dirty="0">
                <a:solidFill>
                  <a:schemeClr val="accent2">
                    <a:lumMod val="20000"/>
                    <a:lumOff val="80000"/>
                  </a:schemeClr>
                </a:solidFill>
              </a:rPr>
              <a:t>“But we are all as an unclean thing, and all our </a:t>
            </a:r>
            <a:r>
              <a:rPr lang="en-US" sz="3200" b="1" dirty="0" err="1">
                <a:solidFill>
                  <a:schemeClr val="accent2">
                    <a:lumMod val="20000"/>
                    <a:lumOff val="80000"/>
                  </a:schemeClr>
                </a:solidFill>
              </a:rPr>
              <a:t>righteousnesses</a:t>
            </a:r>
            <a:r>
              <a:rPr lang="en-US" sz="3200" b="1" dirty="0">
                <a:solidFill>
                  <a:schemeClr val="accent2">
                    <a:lumMod val="20000"/>
                    <a:lumOff val="80000"/>
                  </a:schemeClr>
                </a:solidFill>
              </a:rPr>
              <a:t> are as filthy rags;” -Isaiah 64:6a</a:t>
            </a:r>
          </a:p>
        </p:txBody>
      </p:sp>
      <p:sp>
        <p:nvSpPr>
          <p:cNvPr id="7" name="Content Placeholder 2">
            <a:extLst>
              <a:ext uri="{FF2B5EF4-FFF2-40B4-BE49-F238E27FC236}">
                <a16:creationId xmlns:a16="http://schemas.microsoft.com/office/drawing/2014/main" id="{191CE68B-C4F6-0987-560F-1E2C5D493BFA}"/>
              </a:ext>
            </a:extLst>
          </p:cNvPr>
          <p:cNvSpPr txBox="1">
            <a:spLocks/>
          </p:cNvSpPr>
          <p:nvPr/>
        </p:nvSpPr>
        <p:spPr>
          <a:xfrm>
            <a:off x="173181" y="5012505"/>
            <a:ext cx="10030691" cy="1615521"/>
          </a:xfrm>
          <a:prstGeom prst="rect">
            <a:avLst/>
          </a:prstGeom>
          <a:effectLst>
            <a:outerShdw blurRad="50800" dir="14400000">
              <a:srgbClr val="000000">
                <a:alpha val="40000"/>
              </a:srgbClr>
            </a:outerShdw>
          </a:effectLst>
        </p:spPr>
        <p:txBody>
          <a:bodyPr vert="horz" lIns="91440" tIns="45720" rIns="91440" bIns="45720" rtlCol="0" anchor="ctr">
            <a:no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indent="0">
              <a:buFont typeface="Wingdings 2" charset="2"/>
              <a:buNone/>
            </a:pPr>
            <a:r>
              <a:rPr lang="en-US" sz="3200" b="1" dirty="0">
                <a:solidFill>
                  <a:schemeClr val="accent2">
                    <a:lumMod val="40000"/>
                    <a:lumOff val="60000"/>
                  </a:schemeClr>
                </a:solidFill>
              </a:rPr>
              <a:t>“Then will I sprinkle clean water upon you, and ye shall be clean: from all your filthiness, and from all your idols, will I cleanse you.” –Ezekiel 36:25</a:t>
            </a:r>
          </a:p>
        </p:txBody>
      </p:sp>
    </p:spTree>
    <p:extLst>
      <p:ext uri="{BB962C8B-B14F-4D97-AF65-F5344CB8AC3E}">
        <p14:creationId xmlns:p14="http://schemas.microsoft.com/office/powerpoint/2010/main" val="26165955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bg2">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bg2">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65418" y="727494"/>
            <a:ext cx="10571998" cy="970450"/>
          </a:xfrm>
        </p:spPr>
        <p:txBody>
          <a:bodyPr/>
          <a:lstStyle/>
          <a:p>
            <a:r>
              <a:rPr lang="en-US" sz="4800" dirty="0">
                <a:solidFill>
                  <a:schemeClr val="tx1"/>
                </a:solidFill>
              </a:rPr>
              <a:t>God’s Cleansing </a:t>
            </a:r>
            <a:r>
              <a:rPr lang="en-US" sz="4800" dirty="0">
                <a:solidFill>
                  <a:schemeClr val="accent3">
                    <a:lumMod val="20000"/>
                    <a:lumOff val="80000"/>
                  </a:schemeClr>
                </a:solidFill>
              </a:rPr>
              <a:t>is More Powerful than Our Dirt</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2971101" y="1884211"/>
            <a:ext cx="8950735" cy="2015844"/>
          </a:xfrm>
        </p:spPr>
        <p:txBody>
          <a:bodyPr>
            <a:noAutofit/>
          </a:bodyPr>
          <a:lstStyle/>
          <a:p>
            <a:pPr marL="0" indent="0">
              <a:buNone/>
            </a:pPr>
            <a:r>
              <a:rPr lang="en-US" sz="3200" b="1" dirty="0"/>
              <a:t>“And such were some of you: but ye are washed, but ye are sanctified, but ye are justified in the name of the Lord Jesus, and by the Spirit of our God.”  -1 Corinthians 6:11</a:t>
            </a:r>
          </a:p>
        </p:txBody>
      </p:sp>
      <p:sp>
        <p:nvSpPr>
          <p:cNvPr id="4" name="Content Placeholder 2">
            <a:extLst>
              <a:ext uri="{FF2B5EF4-FFF2-40B4-BE49-F238E27FC236}">
                <a16:creationId xmlns:a16="http://schemas.microsoft.com/office/drawing/2014/main" id="{54132733-4D66-111E-2FCA-819DC21925C7}"/>
              </a:ext>
            </a:extLst>
          </p:cNvPr>
          <p:cNvSpPr txBox="1">
            <a:spLocks/>
          </p:cNvSpPr>
          <p:nvPr/>
        </p:nvSpPr>
        <p:spPr>
          <a:xfrm>
            <a:off x="390939" y="3900055"/>
            <a:ext cx="7451188" cy="2696629"/>
          </a:xfrm>
          <a:prstGeom prst="rect">
            <a:avLst/>
          </a:prstGeom>
          <a:effectLst>
            <a:outerShdw blurRad="50800" dir="14400000">
              <a:srgbClr val="000000">
                <a:alpha val="40000"/>
              </a:srgbClr>
            </a:outerShdw>
          </a:effectLst>
        </p:spPr>
        <p:txBody>
          <a:bodyPr vert="horz" lIns="91440" tIns="45720" rIns="91440" bIns="45720" rtlCol="0" anchor="ctr">
            <a:no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indent="0">
              <a:buFont typeface="Wingdings 2" charset="2"/>
              <a:buNone/>
            </a:pPr>
            <a:r>
              <a:rPr lang="en-US" sz="3200" b="1" dirty="0">
                <a:solidFill>
                  <a:schemeClr val="accent2">
                    <a:lumMod val="20000"/>
                    <a:lumOff val="80000"/>
                  </a:schemeClr>
                </a:solidFill>
              </a:rPr>
              <a:t>“Let us draw near with a true heart in full assurance of faith, having our hearts sprinkled from an evil conscience, and our bodies washed with pure water.-Hebrews 10:22</a:t>
            </a:r>
          </a:p>
        </p:txBody>
      </p:sp>
    </p:spTree>
    <p:extLst>
      <p:ext uri="{BB962C8B-B14F-4D97-AF65-F5344CB8AC3E}">
        <p14:creationId xmlns:p14="http://schemas.microsoft.com/office/powerpoint/2010/main" val="40765733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3">
                    <a:lumMod val="20000"/>
                    <a:lumOff val="80000"/>
                  </a:schemeClr>
                </a:solidFill>
              </a:rPr>
              <a:t>Whose Authority?</a:t>
            </a:r>
            <a:br>
              <a:rPr lang="en-US" sz="3600" b="1" dirty="0">
                <a:solidFill>
                  <a:schemeClr val="accent1">
                    <a:lumMod val="40000"/>
                    <a:lumOff val="60000"/>
                  </a:schemeClr>
                </a:solidFill>
              </a:rPr>
            </a:br>
            <a:r>
              <a:rPr lang="en-US" sz="3600" b="1" dirty="0">
                <a:solidFill>
                  <a:schemeClr val="accent1">
                    <a:lumMod val="40000"/>
                    <a:lumOff val="60000"/>
                  </a:schemeClr>
                </a:solidFill>
              </a:rPr>
              <a:t>SDABC on Mark 5:30</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303718"/>
            <a:ext cx="5722823" cy="5268532"/>
          </a:xfrm>
        </p:spPr>
        <p:txBody>
          <a:bodyPr>
            <a:noAutofit/>
          </a:bodyPr>
          <a:lstStyle/>
          <a:p>
            <a:r>
              <a:rPr lang="en-US" sz="3200" b="1" dirty="0"/>
              <a:t>The will of the Father answered the unspoken plea of the woman through Him. It should be remembered that all Christ’s miracles were “wrought by the power of God through the ministration of the angels” (Desire of Ages p.143).</a:t>
            </a:r>
          </a:p>
        </p:txBody>
      </p:sp>
      <p:pic>
        <p:nvPicPr>
          <p:cNvPr id="12" name="Picture Placeholder 11">
            <a:extLst>
              <a:ext uri="{FF2B5EF4-FFF2-40B4-BE49-F238E27FC236}">
                <a16:creationId xmlns:a16="http://schemas.microsoft.com/office/drawing/2014/main" id="{1BFBBE3C-8B4F-22B9-4D53-F0E2BA7727DB}"/>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18894" r="34478"/>
          <a:stretch/>
        </p:blipFill>
        <p:spPr>
          <a:xfrm>
            <a:off x="6098117" y="0"/>
            <a:ext cx="6093883" cy="6858000"/>
          </a:xfrm>
        </p:spPr>
      </p:pic>
    </p:spTree>
    <p:extLst>
      <p:ext uri="{BB962C8B-B14F-4D97-AF65-F5344CB8AC3E}">
        <p14:creationId xmlns:p14="http://schemas.microsoft.com/office/powerpoint/2010/main" val="17566774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3">
                    <a:lumMod val="20000"/>
                    <a:lumOff val="80000"/>
                  </a:schemeClr>
                </a:solidFill>
              </a:rPr>
              <a:t>Whose Authority?</a:t>
            </a:r>
            <a:br>
              <a:rPr lang="en-US" sz="3600" b="1" dirty="0">
                <a:solidFill>
                  <a:schemeClr val="accent1">
                    <a:lumMod val="40000"/>
                    <a:lumOff val="60000"/>
                  </a:schemeClr>
                </a:solidFill>
              </a:rPr>
            </a:br>
            <a:r>
              <a:rPr lang="en-US" sz="3600" b="1" dirty="0">
                <a:solidFill>
                  <a:schemeClr val="accent1">
                    <a:lumMod val="40000"/>
                    <a:lumOff val="60000"/>
                  </a:schemeClr>
                </a:solidFill>
              </a:rPr>
              <a:t>Acts 10:9-16, 27-29</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203008" y="1279141"/>
            <a:ext cx="6204719" cy="4843363"/>
          </a:xfrm>
        </p:spPr>
        <p:txBody>
          <a:bodyPr>
            <a:noAutofit/>
          </a:bodyPr>
          <a:lstStyle/>
          <a:p>
            <a:r>
              <a:rPr lang="en-US" sz="3200" b="1" dirty="0"/>
              <a:t>9 On the morrow, as they went on their journey, and drew nigh unto the city, Peter went up upon the housetop to pray about the sixth hour:</a:t>
            </a:r>
          </a:p>
          <a:p>
            <a:r>
              <a:rPr lang="en-US" sz="3200" b="1" dirty="0"/>
              <a:t>10 And he became very hungry, and would have eaten: but while they made ready, he fell into a trance,</a:t>
            </a:r>
          </a:p>
        </p:txBody>
      </p:sp>
      <p:pic>
        <p:nvPicPr>
          <p:cNvPr id="8" name="Picture Placeholder 7">
            <a:extLst>
              <a:ext uri="{FF2B5EF4-FFF2-40B4-BE49-F238E27FC236}">
                <a16:creationId xmlns:a16="http://schemas.microsoft.com/office/drawing/2014/main" id="{300CAC5B-A01B-D25B-5F85-729FDE59B48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13817556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3">
                    <a:lumMod val="20000"/>
                    <a:lumOff val="80000"/>
                  </a:schemeClr>
                </a:solidFill>
              </a:rPr>
              <a:t>Whose Authority?</a:t>
            </a:r>
            <a:br>
              <a:rPr lang="en-US" sz="3600" b="1" dirty="0">
                <a:solidFill>
                  <a:schemeClr val="accent1">
                    <a:lumMod val="40000"/>
                    <a:lumOff val="60000"/>
                  </a:schemeClr>
                </a:solidFill>
              </a:rPr>
            </a:br>
            <a:r>
              <a:rPr lang="en-US" sz="3600" b="1" dirty="0">
                <a:solidFill>
                  <a:schemeClr val="accent1">
                    <a:lumMod val="40000"/>
                    <a:lumOff val="60000"/>
                  </a:schemeClr>
                </a:solidFill>
              </a:rPr>
              <a:t>Acts 10:11-16, 27-29</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203008" y="1279141"/>
            <a:ext cx="6204719" cy="4843363"/>
          </a:xfrm>
        </p:spPr>
        <p:txBody>
          <a:bodyPr>
            <a:noAutofit/>
          </a:bodyPr>
          <a:lstStyle/>
          <a:p>
            <a:r>
              <a:rPr lang="en-US" sz="3200" b="1" dirty="0"/>
              <a:t>11 And saw heaven opened, and a certain vessel descending upon him, as it had been a great sheet knit at the four corners, and let down to the earth:</a:t>
            </a:r>
          </a:p>
          <a:p>
            <a:r>
              <a:rPr lang="en-US" sz="3200" b="1" dirty="0"/>
              <a:t>12 Wherein were all manner of </a:t>
            </a:r>
            <a:r>
              <a:rPr lang="en-US" sz="3200" b="1" dirty="0" err="1"/>
              <a:t>fourfooted</a:t>
            </a:r>
            <a:r>
              <a:rPr lang="en-US" sz="3200" b="1" dirty="0"/>
              <a:t> beasts of the earth, and wild beasts, and creeping things, and fowls of the air.</a:t>
            </a:r>
          </a:p>
        </p:txBody>
      </p:sp>
      <p:pic>
        <p:nvPicPr>
          <p:cNvPr id="7" name="Picture Placeholder 6">
            <a:extLst>
              <a:ext uri="{FF2B5EF4-FFF2-40B4-BE49-F238E27FC236}">
                <a16:creationId xmlns:a16="http://schemas.microsoft.com/office/drawing/2014/main" id="{AFE23725-879D-D17D-0CB5-66F11C0DCF4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28166894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3">
                    <a:lumMod val="20000"/>
                    <a:lumOff val="80000"/>
                  </a:schemeClr>
                </a:solidFill>
              </a:rPr>
              <a:t>Whose Authority?</a:t>
            </a:r>
            <a:br>
              <a:rPr lang="en-US" sz="3600" b="1" dirty="0">
                <a:solidFill>
                  <a:schemeClr val="accent1">
                    <a:lumMod val="40000"/>
                    <a:lumOff val="60000"/>
                  </a:schemeClr>
                </a:solidFill>
              </a:rPr>
            </a:br>
            <a:r>
              <a:rPr lang="en-US" sz="3600" b="1" dirty="0">
                <a:solidFill>
                  <a:schemeClr val="accent1">
                    <a:lumMod val="40000"/>
                    <a:lumOff val="60000"/>
                  </a:schemeClr>
                </a:solidFill>
              </a:rPr>
              <a:t>Acts 10:13-16, 27-29</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203008" y="1279141"/>
            <a:ext cx="6204719" cy="5452963"/>
          </a:xfrm>
        </p:spPr>
        <p:txBody>
          <a:bodyPr>
            <a:noAutofit/>
          </a:bodyPr>
          <a:lstStyle/>
          <a:p>
            <a:r>
              <a:rPr lang="en-US" sz="3200" b="1" dirty="0"/>
              <a:t>13 And there came a voice to him, Rise, Peter; kill, and eat.</a:t>
            </a:r>
          </a:p>
          <a:p>
            <a:r>
              <a:rPr lang="en-US" sz="3200" b="1" dirty="0"/>
              <a:t>14 But Peter said, Not so, Lord; for I have never eaten any thing that is common or unclean.</a:t>
            </a:r>
          </a:p>
          <a:p>
            <a:r>
              <a:rPr lang="en-US" sz="3200" b="1" dirty="0"/>
              <a:t>15 And the voice </a:t>
            </a:r>
            <a:r>
              <a:rPr lang="en-US" sz="3200" b="1" dirty="0" err="1"/>
              <a:t>spake</a:t>
            </a:r>
            <a:r>
              <a:rPr lang="en-US" sz="3200" b="1" dirty="0"/>
              <a:t> unto him again the second time, What God hath cleansed, that call not thou common.</a:t>
            </a:r>
          </a:p>
        </p:txBody>
      </p:sp>
      <p:pic>
        <p:nvPicPr>
          <p:cNvPr id="8" name="Picture Placeholder 7">
            <a:extLst>
              <a:ext uri="{FF2B5EF4-FFF2-40B4-BE49-F238E27FC236}">
                <a16:creationId xmlns:a16="http://schemas.microsoft.com/office/drawing/2014/main" id="{CBA9516A-1177-01E7-D96F-F135538ABCEA}"/>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1061" r="32289"/>
          <a:stretch/>
        </p:blipFill>
        <p:spPr>
          <a:xfrm>
            <a:off x="6098117" y="0"/>
            <a:ext cx="6093883" cy="6858000"/>
          </a:xfrm>
        </p:spPr>
      </p:pic>
    </p:spTree>
    <p:extLst>
      <p:ext uri="{BB962C8B-B14F-4D97-AF65-F5344CB8AC3E}">
        <p14:creationId xmlns:p14="http://schemas.microsoft.com/office/powerpoint/2010/main" val="3348502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Authority Over the Sea</a:t>
            </a:r>
            <a:br>
              <a:rPr lang="en-US" sz="3600" dirty="0"/>
            </a:br>
            <a:r>
              <a:rPr lang="en-US" sz="3200" dirty="0">
                <a:solidFill>
                  <a:schemeClr val="accent3">
                    <a:lumMod val="20000"/>
                    <a:lumOff val="80000"/>
                  </a:schemeClr>
                </a:solidFill>
              </a:rPr>
              <a:t>Mark 4:39-41</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400" dirty="0"/>
              <a:t>39 And he arose, and rebuked the wind, and said unto the sea, Peace, be still. And the wind ceased, and there was a great calm.</a:t>
            </a:r>
          </a:p>
        </p:txBody>
      </p:sp>
      <p:pic>
        <p:nvPicPr>
          <p:cNvPr id="4098" name="Picture 2" descr="Jesus stood up in the swaying boat and addressed the storm. – Slide 7">
            <a:extLst>
              <a:ext uri="{FF2B5EF4-FFF2-40B4-BE49-F238E27FC236}">
                <a16:creationId xmlns:a16="http://schemas.microsoft.com/office/drawing/2014/main" id="{1BE6AF1F-C6C0-2B6D-AB61-2AD803620F7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762" r="8645"/>
          <a:stretch/>
        </p:blipFill>
        <p:spPr bwMode="auto">
          <a:xfrm>
            <a:off x="1073150" y="2324100"/>
            <a:ext cx="3547533"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02322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3">
                    <a:lumMod val="20000"/>
                    <a:lumOff val="80000"/>
                  </a:schemeClr>
                </a:solidFill>
              </a:rPr>
              <a:t>Whose Authority?</a:t>
            </a:r>
            <a:br>
              <a:rPr lang="en-US" sz="3600" b="1" dirty="0">
                <a:solidFill>
                  <a:schemeClr val="accent1">
                    <a:lumMod val="40000"/>
                    <a:lumOff val="60000"/>
                  </a:schemeClr>
                </a:solidFill>
              </a:rPr>
            </a:br>
            <a:r>
              <a:rPr lang="en-US" sz="3600" b="1" dirty="0">
                <a:solidFill>
                  <a:schemeClr val="accent1">
                    <a:lumMod val="40000"/>
                    <a:lumOff val="60000"/>
                  </a:schemeClr>
                </a:solidFill>
              </a:rPr>
              <a:t>Acts 10:16, 27-29</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203008" y="1279141"/>
            <a:ext cx="6204719" cy="5452963"/>
          </a:xfrm>
        </p:spPr>
        <p:txBody>
          <a:bodyPr>
            <a:noAutofit/>
          </a:bodyPr>
          <a:lstStyle/>
          <a:p>
            <a:r>
              <a:rPr lang="en-US" sz="3600" b="1" dirty="0"/>
              <a:t>16 This was done thrice: and the vessel was received up again into heaven.</a:t>
            </a:r>
          </a:p>
          <a:p>
            <a:pPr algn="ctr"/>
            <a:r>
              <a:rPr lang="en-US" sz="3600" b="1" dirty="0"/>
              <a:t>…</a:t>
            </a:r>
          </a:p>
          <a:p>
            <a:r>
              <a:rPr lang="en-US" sz="3600" b="1" dirty="0"/>
              <a:t>27 And as he talked with him, he went in, and found many that were come together.</a:t>
            </a:r>
          </a:p>
        </p:txBody>
      </p:sp>
      <p:pic>
        <p:nvPicPr>
          <p:cNvPr id="7" name="Picture Placeholder 6">
            <a:extLst>
              <a:ext uri="{FF2B5EF4-FFF2-40B4-BE49-F238E27FC236}">
                <a16:creationId xmlns:a16="http://schemas.microsoft.com/office/drawing/2014/main" id="{146AFFEF-1671-19CD-06C0-2C12D865439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40960966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3">
                    <a:lumMod val="20000"/>
                    <a:lumOff val="80000"/>
                  </a:schemeClr>
                </a:solidFill>
              </a:rPr>
              <a:t>Whose Authority?</a:t>
            </a:r>
            <a:br>
              <a:rPr lang="en-US" sz="3600" b="1" dirty="0">
                <a:solidFill>
                  <a:schemeClr val="accent1">
                    <a:lumMod val="40000"/>
                    <a:lumOff val="60000"/>
                  </a:schemeClr>
                </a:solidFill>
              </a:rPr>
            </a:br>
            <a:r>
              <a:rPr lang="en-US" sz="3600" b="1" dirty="0">
                <a:solidFill>
                  <a:schemeClr val="accent1">
                    <a:lumMod val="40000"/>
                    <a:lumOff val="60000"/>
                  </a:schemeClr>
                </a:solidFill>
              </a:rPr>
              <a:t>Acts 10:28-29</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203008" y="1279141"/>
            <a:ext cx="6204719" cy="5452963"/>
          </a:xfrm>
        </p:spPr>
        <p:txBody>
          <a:bodyPr>
            <a:noAutofit/>
          </a:bodyPr>
          <a:lstStyle/>
          <a:p>
            <a:r>
              <a:rPr lang="en-US" sz="3600" b="1" dirty="0"/>
              <a:t>28 And he said unto them, Ye know how that it is an unlawful thing for a man that is a Jew to keep company, or come unto one of another nation; but God hath shewed me that I should not call any man common or unclean.</a:t>
            </a:r>
          </a:p>
        </p:txBody>
      </p:sp>
      <p:pic>
        <p:nvPicPr>
          <p:cNvPr id="8" name="Picture Placeholder 7">
            <a:extLst>
              <a:ext uri="{FF2B5EF4-FFF2-40B4-BE49-F238E27FC236}">
                <a16:creationId xmlns:a16="http://schemas.microsoft.com/office/drawing/2014/main" id="{9C44B782-09BE-0C89-8293-67E158D8E86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16048236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3">
                    <a:lumMod val="20000"/>
                    <a:lumOff val="80000"/>
                  </a:schemeClr>
                </a:solidFill>
              </a:rPr>
              <a:t>Whose Authority?</a:t>
            </a:r>
            <a:br>
              <a:rPr lang="en-US" sz="3600" b="1" dirty="0">
                <a:solidFill>
                  <a:schemeClr val="accent1">
                    <a:lumMod val="40000"/>
                    <a:lumOff val="60000"/>
                  </a:schemeClr>
                </a:solidFill>
              </a:rPr>
            </a:br>
            <a:r>
              <a:rPr lang="en-US" sz="3600" b="1" dirty="0">
                <a:solidFill>
                  <a:schemeClr val="accent1">
                    <a:lumMod val="40000"/>
                    <a:lumOff val="60000"/>
                  </a:schemeClr>
                </a:solidFill>
              </a:rPr>
              <a:t>Acts 10:29</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203009" y="1279141"/>
            <a:ext cx="5987902" cy="5452963"/>
          </a:xfrm>
        </p:spPr>
        <p:txBody>
          <a:bodyPr>
            <a:noAutofit/>
          </a:bodyPr>
          <a:lstStyle/>
          <a:p>
            <a:r>
              <a:rPr lang="en-US" sz="4000" b="1" dirty="0"/>
              <a:t>29 Therefore came I unto you without gainsaying, as soon as I was sent for: I ask therefore for what intent ye have sent for me?</a:t>
            </a:r>
          </a:p>
        </p:txBody>
      </p:sp>
      <p:pic>
        <p:nvPicPr>
          <p:cNvPr id="7" name="Picture Placeholder 6">
            <a:extLst>
              <a:ext uri="{FF2B5EF4-FFF2-40B4-BE49-F238E27FC236}">
                <a16:creationId xmlns:a16="http://schemas.microsoft.com/office/drawing/2014/main" id="{274224EF-7B94-4AFE-0DBB-28C74032B5F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35171119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3">
                    <a:lumMod val="20000"/>
                    <a:lumOff val="80000"/>
                  </a:schemeClr>
                </a:solidFill>
              </a:rPr>
              <a:t>Whose Authority?</a:t>
            </a:r>
            <a:br>
              <a:rPr lang="en-US" sz="3600" b="1" dirty="0">
                <a:solidFill>
                  <a:schemeClr val="accent1">
                    <a:lumMod val="40000"/>
                    <a:lumOff val="60000"/>
                  </a:schemeClr>
                </a:solidFill>
              </a:rPr>
            </a:br>
            <a:r>
              <a:rPr lang="en-US" sz="3600" b="1" dirty="0">
                <a:solidFill>
                  <a:schemeClr val="accent1">
                    <a:lumMod val="40000"/>
                    <a:lumOff val="60000"/>
                  </a:schemeClr>
                </a:solidFill>
              </a:rPr>
              <a:t>Matthew 15:18-19</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203008" y="1279141"/>
            <a:ext cx="6204719" cy="5293109"/>
          </a:xfrm>
        </p:spPr>
        <p:txBody>
          <a:bodyPr>
            <a:noAutofit/>
          </a:bodyPr>
          <a:lstStyle/>
          <a:p>
            <a:r>
              <a:rPr lang="en-US" sz="3000" b="1" dirty="0"/>
              <a:t>But those things which proceed out of the mouth come forth from the heart; and they defile the man.  </a:t>
            </a:r>
          </a:p>
          <a:p>
            <a:r>
              <a:rPr lang="en-US" sz="3000" b="1" dirty="0"/>
              <a:t>For out of the heart proceed evil thoughts, murders, adulteries, fornications, thefts, false witness, blasphemies:</a:t>
            </a:r>
          </a:p>
          <a:p>
            <a:r>
              <a:rPr lang="en-US" sz="3000" b="1" dirty="0"/>
              <a:t>These are the things which defile a man: but to eat with </a:t>
            </a:r>
            <a:r>
              <a:rPr lang="en-US" sz="3000" b="1" dirty="0" err="1"/>
              <a:t>unwashen</a:t>
            </a:r>
            <a:r>
              <a:rPr lang="en-US" sz="3000" b="1" dirty="0"/>
              <a:t> hands </a:t>
            </a:r>
            <a:r>
              <a:rPr lang="en-US" sz="3000" b="1" dirty="0" err="1"/>
              <a:t>defileth</a:t>
            </a:r>
            <a:r>
              <a:rPr lang="en-US" sz="3000" b="1" dirty="0"/>
              <a:t> not a man.</a:t>
            </a:r>
          </a:p>
        </p:txBody>
      </p:sp>
      <p:pic>
        <p:nvPicPr>
          <p:cNvPr id="7" name="Picture Placeholder 6">
            <a:extLst>
              <a:ext uri="{FF2B5EF4-FFF2-40B4-BE49-F238E27FC236}">
                <a16:creationId xmlns:a16="http://schemas.microsoft.com/office/drawing/2014/main" id="{BD7F1A72-24B3-886A-A271-D89C108CE49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7784" r="27784"/>
          <a:stretch>
            <a:fillRect/>
          </a:stretch>
        </p:blipFill>
        <p:spPr/>
      </p:pic>
    </p:spTree>
    <p:extLst>
      <p:ext uri="{BB962C8B-B14F-4D97-AF65-F5344CB8AC3E}">
        <p14:creationId xmlns:p14="http://schemas.microsoft.com/office/powerpoint/2010/main" val="421331742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over Death</a:t>
            </a:r>
            <a:br>
              <a:rPr lang="en-US" sz="4800" dirty="0">
                <a:solidFill>
                  <a:schemeClr val="tx1"/>
                </a:solidFill>
              </a:rPr>
            </a:br>
            <a:r>
              <a:rPr lang="en-US" sz="3600" dirty="0"/>
              <a:t>Mark 5:35-43</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777345" y="2374687"/>
            <a:ext cx="5500253" cy="3979730"/>
          </a:xfrm>
          <a:solidFill>
            <a:schemeClr val="accent2">
              <a:lumMod val="20000"/>
              <a:lumOff val="80000"/>
            </a:schemeClr>
          </a:solidFill>
        </p:spPr>
        <p:txBody>
          <a:bodyPr>
            <a:noAutofit/>
          </a:bodyPr>
          <a:lstStyle/>
          <a:p>
            <a:r>
              <a:rPr lang="en-US" sz="3200" dirty="0">
                <a:solidFill>
                  <a:schemeClr val="bg1"/>
                </a:solidFill>
              </a:rPr>
              <a:t>35 While he yet </a:t>
            </a:r>
            <a:r>
              <a:rPr lang="en-US" sz="3200" dirty="0" err="1">
                <a:solidFill>
                  <a:schemeClr val="bg1"/>
                </a:solidFill>
              </a:rPr>
              <a:t>spake</a:t>
            </a:r>
            <a:r>
              <a:rPr lang="en-US" sz="3200" dirty="0">
                <a:solidFill>
                  <a:schemeClr val="bg1"/>
                </a:solidFill>
              </a:rPr>
              <a:t>, there came from the ruler of the synagogue's house certain which said, Thy daughter is dead: why </a:t>
            </a:r>
            <a:r>
              <a:rPr lang="en-US" sz="3200" dirty="0" err="1">
                <a:solidFill>
                  <a:schemeClr val="bg1"/>
                </a:solidFill>
              </a:rPr>
              <a:t>troublest</a:t>
            </a:r>
            <a:r>
              <a:rPr lang="en-US" sz="3200" dirty="0">
                <a:solidFill>
                  <a:schemeClr val="bg1"/>
                </a:solidFill>
              </a:rPr>
              <a:t> thou the Master any further?</a:t>
            </a:r>
          </a:p>
        </p:txBody>
      </p:sp>
      <p:pic>
        <p:nvPicPr>
          <p:cNvPr id="20482" name="Picture 2" descr="While Jesus was still speaking, some people came from the house of Jairus, the synagogue leader. ‘Your daughter is dead,’ they said. ‘Why bother the teacher anymore?’ – Slide 13">
            <a:extLst>
              <a:ext uri="{FF2B5EF4-FFF2-40B4-BE49-F238E27FC236}">
                <a16:creationId xmlns:a16="http://schemas.microsoft.com/office/drawing/2014/main" id="{3D51AA8A-5BC6-0DC0-FEDD-D6038A74AC8B}"/>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7128" r="8902"/>
          <a:stretch/>
        </p:blipFill>
        <p:spPr bwMode="auto">
          <a:xfrm>
            <a:off x="914402" y="2374688"/>
            <a:ext cx="4468089" cy="3990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74014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over Death</a:t>
            </a:r>
            <a:br>
              <a:rPr lang="en-US" sz="4800" dirty="0">
                <a:solidFill>
                  <a:schemeClr val="tx1"/>
                </a:solidFill>
              </a:rPr>
            </a:br>
            <a:r>
              <a:rPr lang="en-US" sz="3600" dirty="0"/>
              <a:t>Mark 5:36-43</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777345" y="2374687"/>
            <a:ext cx="5500253" cy="3979730"/>
          </a:xfrm>
          <a:solidFill>
            <a:schemeClr val="accent2">
              <a:lumMod val="20000"/>
              <a:lumOff val="80000"/>
            </a:schemeClr>
          </a:solidFill>
        </p:spPr>
        <p:txBody>
          <a:bodyPr>
            <a:noAutofit/>
          </a:bodyPr>
          <a:lstStyle/>
          <a:p>
            <a:r>
              <a:rPr lang="en-US" sz="3200" dirty="0">
                <a:solidFill>
                  <a:schemeClr val="bg1"/>
                </a:solidFill>
              </a:rPr>
              <a:t>36 As soon as Jesus heard the word that was spoken, he saith unto the ruler of the synagogue, Be not afraid, only believe.</a:t>
            </a:r>
          </a:p>
        </p:txBody>
      </p:sp>
      <p:pic>
        <p:nvPicPr>
          <p:cNvPr id="21506" name="Picture 2" descr="Hearing this, Jesus said to Jairus, ‘Don’t be afraid. Just believe, and she will be healed.’ He walked with Jairus to his house forbidding everyone but Peter, James and John to follow them. – Slide 14">
            <a:extLst>
              <a:ext uri="{FF2B5EF4-FFF2-40B4-BE49-F238E27FC236}">
                <a16:creationId xmlns:a16="http://schemas.microsoft.com/office/drawing/2014/main" id="{38DE9096-1BD1-4043-3001-1547F9BB389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55095" y="2374686"/>
            <a:ext cx="5306305" cy="3979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7749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over Death</a:t>
            </a:r>
            <a:br>
              <a:rPr lang="en-US" sz="4800" dirty="0">
                <a:solidFill>
                  <a:schemeClr val="tx1"/>
                </a:solidFill>
              </a:rPr>
            </a:br>
            <a:r>
              <a:rPr lang="en-US" sz="3600" dirty="0"/>
              <a:t>Mark 5:37-43</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4876800" y="2222287"/>
            <a:ext cx="6960105" cy="4317799"/>
          </a:xfrm>
          <a:solidFill>
            <a:schemeClr val="accent2">
              <a:lumMod val="20000"/>
              <a:lumOff val="80000"/>
            </a:schemeClr>
          </a:solidFill>
        </p:spPr>
        <p:txBody>
          <a:bodyPr>
            <a:noAutofit/>
          </a:bodyPr>
          <a:lstStyle/>
          <a:p>
            <a:r>
              <a:rPr lang="en-US" sz="3200" dirty="0">
                <a:solidFill>
                  <a:schemeClr val="bg1"/>
                </a:solidFill>
              </a:rPr>
              <a:t>37 And he suffered no man to follow him, save Peter, and James, and John the brother of James.</a:t>
            </a:r>
          </a:p>
          <a:p>
            <a:r>
              <a:rPr lang="en-US" sz="3200" dirty="0">
                <a:solidFill>
                  <a:schemeClr val="bg1"/>
                </a:solidFill>
              </a:rPr>
              <a:t>38 And he cometh to the house of the ruler of the synagogue, and </a:t>
            </a:r>
            <a:r>
              <a:rPr lang="en-US" sz="3200" dirty="0" err="1">
                <a:solidFill>
                  <a:schemeClr val="bg1"/>
                </a:solidFill>
              </a:rPr>
              <a:t>seeth</a:t>
            </a:r>
            <a:r>
              <a:rPr lang="en-US" sz="3200" dirty="0">
                <a:solidFill>
                  <a:schemeClr val="bg1"/>
                </a:solidFill>
              </a:rPr>
              <a:t> the tumult, and them that wept and wailed greatly.</a:t>
            </a:r>
          </a:p>
        </p:txBody>
      </p:sp>
      <p:pic>
        <p:nvPicPr>
          <p:cNvPr id="22530" name="Picture 2" descr="Outside the house of Jairus, Jesus saw mourners crying and wailing loudly. He went in and said to them, ‘Why all this commotion and wailing? The child is not dead but asleep.’ But they laughed at Him. – Slide 15">
            <a:extLst>
              <a:ext uri="{FF2B5EF4-FFF2-40B4-BE49-F238E27FC236}">
                <a16:creationId xmlns:a16="http://schemas.microsoft.com/office/drawing/2014/main" id="{73CF3AB4-B4AE-E0AE-FEE7-07FB0D100726}"/>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t="10691" r="43520" b="8043"/>
          <a:stretch/>
        </p:blipFill>
        <p:spPr bwMode="auto">
          <a:xfrm>
            <a:off x="512760" y="2222287"/>
            <a:ext cx="4001168" cy="4317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25628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over Death</a:t>
            </a:r>
            <a:br>
              <a:rPr lang="en-US" sz="4800" dirty="0">
                <a:solidFill>
                  <a:schemeClr val="tx1"/>
                </a:solidFill>
              </a:rPr>
            </a:br>
            <a:r>
              <a:rPr lang="en-US" sz="3600" dirty="0"/>
              <a:t>Mark 5:39-43</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4876801" y="2222287"/>
            <a:ext cx="6795656" cy="4317799"/>
          </a:xfrm>
          <a:solidFill>
            <a:schemeClr val="accent2">
              <a:lumMod val="20000"/>
              <a:lumOff val="80000"/>
            </a:schemeClr>
          </a:solidFill>
        </p:spPr>
        <p:txBody>
          <a:bodyPr>
            <a:noAutofit/>
          </a:bodyPr>
          <a:lstStyle/>
          <a:p>
            <a:r>
              <a:rPr lang="en-US" sz="3600" dirty="0">
                <a:solidFill>
                  <a:schemeClr val="bg1"/>
                </a:solidFill>
              </a:rPr>
              <a:t>39 And when he was come in, he saith unto them, Why make ye this ado, and weep? the damsel is not dead, but </a:t>
            </a:r>
            <a:r>
              <a:rPr lang="en-US" sz="3600" dirty="0" err="1">
                <a:solidFill>
                  <a:schemeClr val="bg1"/>
                </a:solidFill>
              </a:rPr>
              <a:t>sleepeth</a:t>
            </a:r>
            <a:r>
              <a:rPr lang="en-US" sz="3600" dirty="0">
                <a:solidFill>
                  <a:schemeClr val="bg1"/>
                </a:solidFill>
              </a:rPr>
              <a:t>.</a:t>
            </a:r>
          </a:p>
        </p:txBody>
      </p:sp>
      <p:pic>
        <p:nvPicPr>
          <p:cNvPr id="23554" name="Picture 2" descr="After He put them all out, Jesus took the child’s parents, along with Peter, James and John, and went in where the child was lying. – Slide 16">
            <a:extLst>
              <a:ext uri="{FF2B5EF4-FFF2-40B4-BE49-F238E27FC236}">
                <a16:creationId xmlns:a16="http://schemas.microsoft.com/office/drawing/2014/main" id="{A3EE702B-CF7E-DF0C-CB40-718D3DFFB8BB}"/>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6643"/>
          <a:stretch/>
        </p:blipFill>
        <p:spPr bwMode="auto">
          <a:xfrm>
            <a:off x="519544" y="2222287"/>
            <a:ext cx="4223183" cy="4317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50567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over Death</a:t>
            </a:r>
            <a:br>
              <a:rPr lang="en-US" sz="4800" dirty="0">
                <a:solidFill>
                  <a:schemeClr val="tx1"/>
                </a:solidFill>
              </a:rPr>
            </a:br>
            <a:r>
              <a:rPr lang="en-US" sz="3600" dirty="0"/>
              <a:t>Mark 5:40-43</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4876800" y="2222287"/>
            <a:ext cx="6774873" cy="4317799"/>
          </a:xfrm>
          <a:solidFill>
            <a:schemeClr val="accent2">
              <a:lumMod val="20000"/>
              <a:lumOff val="80000"/>
            </a:schemeClr>
          </a:solidFill>
        </p:spPr>
        <p:txBody>
          <a:bodyPr>
            <a:noAutofit/>
          </a:bodyPr>
          <a:lstStyle/>
          <a:p>
            <a:r>
              <a:rPr lang="en-US" sz="3200" dirty="0">
                <a:solidFill>
                  <a:schemeClr val="bg1"/>
                </a:solidFill>
              </a:rPr>
              <a:t>40 And they laughed him to scorn. But when he had put them all out, he taketh the father and the mother of the damsel, and them that were with him, and </a:t>
            </a:r>
            <a:r>
              <a:rPr lang="en-US" sz="3200" dirty="0" err="1">
                <a:solidFill>
                  <a:schemeClr val="bg1"/>
                </a:solidFill>
              </a:rPr>
              <a:t>entereth</a:t>
            </a:r>
            <a:r>
              <a:rPr lang="en-US" sz="3200" dirty="0">
                <a:solidFill>
                  <a:schemeClr val="bg1"/>
                </a:solidFill>
              </a:rPr>
              <a:t> in where the damsel was lying.</a:t>
            </a:r>
          </a:p>
        </p:txBody>
      </p:sp>
      <p:pic>
        <p:nvPicPr>
          <p:cNvPr id="24578" name="Picture 2" descr="Outside the house of Jairus, Jesus saw mourners crying and wailing loudly. He went in and said to them, ‘Why all this commotion and wailing? The child is not dead but asleep.’ But they laughed at Him. – Slide 15">
            <a:extLst>
              <a:ext uri="{FF2B5EF4-FFF2-40B4-BE49-F238E27FC236}">
                <a16:creationId xmlns:a16="http://schemas.microsoft.com/office/drawing/2014/main" id="{3BF2AAC0-D54B-2109-9E15-6687E25578E1}"/>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9889"/>
          <a:stretch/>
        </p:blipFill>
        <p:spPr bwMode="auto">
          <a:xfrm>
            <a:off x="609600" y="2222500"/>
            <a:ext cx="4036146" cy="43175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131363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over Death</a:t>
            </a:r>
            <a:br>
              <a:rPr lang="en-US" sz="4800" dirty="0">
                <a:solidFill>
                  <a:schemeClr val="tx1"/>
                </a:solidFill>
              </a:rPr>
            </a:br>
            <a:r>
              <a:rPr lang="en-US" sz="3600" dirty="0"/>
              <a:t>Mark 5:41-43</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6442364" y="2222288"/>
            <a:ext cx="5209309" cy="4097592"/>
          </a:xfrm>
          <a:solidFill>
            <a:schemeClr val="accent2">
              <a:lumMod val="20000"/>
              <a:lumOff val="80000"/>
            </a:schemeClr>
          </a:solidFill>
        </p:spPr>
        <p:txBody>
          <a:bodyPr>
            <a:noAutofit/>
          </a:bodyPr>
          <a:lstStyle/>
          <a:p>
            <a:r>
              <a:rPr lang="en-US" sz="3200" dirty="0">
                <a:solidFill>
                  <a:schemeClr val="bg1"/>
                </a:solidFill>
              </a:rPr>
              <a:t>41 And he took the damsel by the hand, and said unto her, Talitha </a:t>
            </a:r>
            <a:r>
              <a:rPr lang="en-US" sz="3200" dirty="0" err="1">
                <a:solidFill>
                  <a:schemeClr val="bg1"/>
                </a:solidFill>
              </a:rPr>
              <a:t>cumi</a:t>
            </a:r>
            <a:r>
              <a:rPr lang="en-US" sz="3200" dirty="0">
                <a:solidFill>
                  <a:schemeClr val="bg1"/>
                </a:solidFill>
              </a:rPr>
              <a:t>; which is, being interpreted, Damsel, I say unto thee, arise.</a:t>
            </a:r>
          </a:p>
        </p:txBody>
      </p:sp>
      <p:pic>
        <p:nvPicPr>
          <p:cNvPr id="25602" name="Picture 2" descr="Jesus took her by the hand. – Slide 17">
            <a:extLst>
              <a:ext uri="{FF2B5EF4-FFF2-40B4-BE49-F238E27FC236}">
                <a16:creationId xmlns:a16="http://schemas.microsoft.com/office/drawing/2014/main" id="{6E5484C0-6CFF-8D72-E461-D55B60B2F49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40327" y="2222289"/>
            <a:ext cx="5463454" cy="40975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3120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Authority Over the Sea</a:t>
            </a:r>
            <a:br>
              <a:rPr lang="en-US" sz="3600" dirty="0"/>
            </a:br>
            <a:r>
              <a:rPr lang="en-US" sz="3200" dirty="0">
                <a:solidFill>
                  <a:schemeClr val="accent3">
                    <a:lumMod val="20000"/>
                    <a:lumOff val="80000"/>
                  </a:schemeClr>
                </a:solidFill>
              </a:rPr>
              <a:t>Mark 4:40-41</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5400" dirty="0"/>
              <a:t>40 And he said unto them, Why are ye so fearful? how is it that ye have no faith?</a:t>
            </a:r>
          </a:p>
        </p:txBody>
      </p:sp>
      <p:pic>
        <p:nvPicPr>
          <p:cNvPr id="5124" name="Picture 4" descr="Jesus spoke to those in the boat, ‘Why are you afraid? Do you still have no faith?’ – Slide 11">
            <a:extLst>
              <a:ext uri="{FF2B5EF4-FFF2-40B4-BE49-F238E27FC236}">
                <a16:creationId xmlns:a16="http://schemas.microsoft.com/office/drawing/2014/main" id="{464573D5-076B-E1C2-97D5-88A05D51F1F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803" r="11205"/>
          <a:stretch/>
        </p:blipFill>
        <p:spPr bwMode="auto">
          <a:xfrm>
            <a:off x="1146313" y="2310848"/>
            <a:ext cx="347437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759937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over Death</a:t>
            </a:r>
            <a:br>
              <a:rPr lang="en-US" sz="4800" dirty="0">
                <a:solidFill>
                  <a:schemeClr val="tx1"/>
                </a:solidFill>
              </a:rPr>
            </a:br>
            <a:r>
              <a:rPr lang="en-US" sz="3600" dirty="0"/>
              <a:t>Mark 5:42-43</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6172689" y="2221133"/>
            <a:ext cx="5209309" cy="4097592"/>
          </a:xfrm>
          <a:solidFill>
            <a:schemeClr val="accent2">
              <a:lumMod val="20000"/>
              <a:lumOff val="80000"/>
            </a:schemeClr>
          </a:solidFill>
        </p:spPr>
        <p:txBody>
          <a:bodyPr>
            <a:noAutofit/>
          </a:bodyPr>
          <a:lstStyle/>
          <a:p>
            <a:r>
              <a:rPr lang="en-US" sz="3200" dirty="0">
                <a:solidFill>
                  <a:schemeClr val="bg1"/>
                </a:solidFill>
              </a:rPr>
              <a:t>42 And straightway the damsel arose, and walked; for she was of the age of twelve years. And they were astonished with a great astonishment.</a:t>
            </a:r>
          </a:p>
        </p:txBody>
      </p:sp>
      <p:pic>
        <p:nvPicPr>
          <p:cNvPr id="26626" name="Picture 2" descr="Immediately the 12-year-old-girl stood up and began to walk around. – Slide 19">
            <a:extLst>
              <a:ext uri="{FF2B5EF4-FFF2-40B4-BE49-F238E27FC236}">
                <a16:creationId xmlns:a16="http://schemas.microsoft.com/office/drawing/2014/main" id="{930ECC9A-7CD4-0539-6DCE-A6B2549B62FE}"/>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4537"/>
          <a:stretch/>
        </p:blipFill>
        <p:spPr bwMode="auto">
          <a:xfrm>
            <a:off x="928254" y="2222500"/>
            <a:ext cx="4668981" cy="4097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55490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over Death</a:t>
            </a:r>
            <a:br>
              <a:rPr lang="en-US" sz="4800" dirty="0">
                <a:solidFill>
                  <a:schemeClr val="tx1"/>
                </a:solidFill>
              </a:rPr>
            </a:br>
            <a:r>
              <a:rPr lang="en-US" sz="3600" dirty="0"/>
              <a:t>Mark 5:43</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770419" y="2297333"/>
            <a:ext cx="5611580" cy="4097592"/>
          </a:xfrm>
          <a:solidFill>
            <a:schemeClr val="accent2">
              <a:lumMod val="20000"/>
              <a:lumOff val="80000"/>
            </a:schemeClr>
          </a:solidFill>
        </p:spPr>
        <p:txBody>
          <a:bodyPr>
            <a:noAutofit/>
          </a:bodyPr>
          <a:lstStyle/>
          <a:p>
            <a:r>
              <a:rPr lang="en-US" sz="3600" dirty="0">
                <a:solidFill>
                  <a:schemeClr val="bg1"/>
                </a:solidFill>
              </a:rPr>
              <a:t>43 And he charged them straitly that no man should know it; and commanded that something should be given her to eat.</a:t>
            </a:r>
          </a:p>
        </p:txBody>
      </p:sp>
      <p:pic>
        <p:nvPicPr>
          <p:cNvPr id="27650" name="Picture 2" descr="Her parents and Peter, James and John were completely astonished. Jesus gave strict orders not to let anyone know about this, and told them to give her something to eat. – Slide 20">
            <a:extLst>
              <a:ext uri="{FF2B5EF4-FFF2-40B4-BE49-F238E27FC236}">
                <a16:creationId xmlns:a16="http://schemas.microsoft.com/office/drawing/2014/main" id="{A89E8876-01EC-56AF-E531-F29E08561E34}"/>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17131"/>
          <a:stretch/>
        </p:blipFill>
        <p:spPr bwMode="auto">
          <a:xfrm>
            <a:off x="711057" y="2222500"/>
            <a:ext cx="4525962" cy="4096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8221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3">
                    <a:lumMod val="20000"/>
                    <a:lumOff val="80000"/>
                  </a:schemeClr>
                </a:solidFill>
              </a:rPr>
              <a:t>Whose Authority?</a:t>
            </a:r>
            <a:br>
              <a:rPr lang="en-US" sz="3600" b="1" dirty="0">
                <a:solidFill>
                  <a:schemeClr val="accent1">
                    <a:lumMod val="40000"/>
                    <a:lumOff val="60000"/>
                  </a:schemeClr>
                </a:solidFill>
              </a:rPr>
            </a:br>
            <a:r>
              <a:rPr lang="en-US" sz="3600" b="1" dirty="0">
                <a:solidFill>
                  <a:schemeClr val="accent1">
                    <a:lumMod val="40000"/>
                    <a:lumOff val="60000"/>
                  </a:schemeClr>
                </a:solidFill>
              </a:rPr>
              <a:t>Matthew 10:7-8</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303718"/>
            <a:ext cx="5722823" cy="5268532"/>
          </a:xfrm>
        </p:spPr>
        <p:txBody>
          <a:bodyPr>
            <a:noAutofit/>
          </a:bodyPr>
          <a:lstStyle/>
          <a:p>
            <a:r>
              <a:rPr lang="en-US" sz="3600" b="1" dirty="0"/>
              <a:t>7 And as ye go, preach, saying, The kingdom of heaven is at hand.</a:t>
            </a:r>
          </a:p>
          <a:p>
            <a:r>
              <a:rPr lang="en-US" sz="3600" b="1" dirty="0"/>
              <a:t>8 Heal the sick, cleanse the lepers, raise the dead, cast out devils: freely ye have received, freely give.</a:t>
            </a:r>
          </a:p>
        </p:txBody>
      </p:sp>
      <p:pic>
        <p:nvPicPr>
          <p:cNvPr id="8" name="Picture Placeholder 7">
            <a:extLst>
              <a:ext uri="{FF2B5EF4-FFF2-40B4-BE49-F238E27FC236}">
                <a16:creationId xmlns:a16="http://schemas.microsoft.com/office/drawing/2014/main" id="{5DA54AA1-57C0-3F0C-F6A2-B1B732F5FCEB}"/>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19333" t="-7628" r="3850" b="-7628"/>
          <a:stretch/>
        </p:blipFill>
        <p:spPr>
          <a:xfrm>
            <a:off x="6098117" y="0"/>
            <a:ext cx="6093883" cy="6858000"/>
          </a:xfrm>
        </p:spPr>
      </p:pic>
    </p:spTree>
    <p:extLst>
      <p:ext uri="{BB962C8B-B14F-4D97-AF65-F5344CB8AC3E}">
        <p14:creationId xmlns:p14="http://schemas.microsoft.com/office/powerpoint/2010/main" val="123068849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3">
                    <a:lumMod val="20000"/>
                    <a:lumOff val="80000"/>
                  </a:schemeClr>
                </a:solidFill>
              </a:rPr>
              <a:t>Whose Authority?</a:t>
            </a:r>
            <a:br>
              <a:rPr lang="en-US" sz="3600" b="1" dirty="0">
                <a:solidFill>
                  <a:schemeClr val="accent1">
                    <a:lumMod val="40000"/>
                    <a:lumOff val="60000"/>
                  </a:schemeClr>
                </a:solidFill>
              </a:rPr>
            </a:br>
            <a:r>
              <a:rPr lang="en-US" sz="3600" b="1" dirty="0">
                <a:solidFill>
                  <a:schemeClr val="accent1">
                    <a:lumMod val="40000"/>
                    <a:lumOff val="60000"/>
                  </a:schemeClr>
                </a:solidFill>
              </a:rPr>
              <a:t>Acts 9:36-42</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3218"/>
            <a:ext cx="5722823" cy="5069032"/>
          </a:xfrm>
        </p:spPr>
        <p:txBody>
          <a:bodyPr>
            <a:noAutofit/>
          </a:bodyPr>
          <a:lstStyle/>
          <a:p>
            <a:r>
              <a:rPr lang="en-US" sz="3600" b="1" dirty="0"/>
              <a:t>36 Now there was at Joppa a certain disciple named Tabitha, which by interpretation is called Dorcas: this woman was full of good works and </a:t>
            </a:r>
            <a:r>
              <a:rPr lang="en-US" sz="3600" b="1" dirty="0" err="1"/>
              <a:t>almsdeeds</a:t>
            </a:r>
            <a:r>
              <a:rPr lang="en-US" sz="3600" b="1" dirty="0"/>
              <a:t> which she did.</a:t>
            </a:r>
          </a:p>
        </p:txBody>
      </p:sp>
      <p:pic>
        <p:nvPicPr>
          <p:cNvPr id="7" name="Picture Placeholder 6">
            <a:extLst>
              <a:ext uri="{FF2B5EF4-FFF2-40B4-BE49-F238E27FC236}">
                <a16:creationId xmlns:a16="http://schemas.microsoft.com/office/drawing/2014/main" id="{63CA17E3-6078-3CF3-5321-F122EF99DDD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135640544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3">
                    <a:lumMod val="20000"/>
                    <a:lumOff val="80000"/>
                  </a:schemeClr>
                </a:solidFill>
              </a:rPr>
              <a:t>Whose Authority?</a:t>
            </a:r>
            <a:br>
              <a:rPr lang="en-US" sz="3600" b="1" dirty="0">
                <a:solidFill>
                  <a:schemeClr val="accent1">
                    <a:lumMod val="40000"/>
                    <a:lumOff val="60000"/>
                  </a:schemeClr>
                </a:solidFill>
              </a:rPr>
            </a:br>
            <a:r>
              <a:rPr lang="en-US" sz="3600" b="1" dirty="0">
                <a:solidFill>
                  <a:schemeClr val="accent1">
                    <a:lumMod val="40000"/>
                    <a:lumOff val="60000"/>
                  </a:schemeClr>
                </a:solidFill>
              </a:rPr>
              <a:t>Acts 9:37-42</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3218"/>
            <a:ext cx="5722823" cy="5069032"/>
          </a:xfrm>
        </p:spPr>
        <p:txBody>
          <a:bodyPr>
            <a:noAutofit/>
          </a:bodyPr>
          <a:lstStyle/>
          <a:p>
            <a:r>
              <a:rPr lang="en-US" sz="3600" b="1" dirty="0"/>
              <a:t>37 And it came to pass in those days, that she was sick, and died: whom when they had washed, they laid her in an upper chamber.</a:t>
            </a:r>
          </a:p>
        </p:txBody>
      </p:sp>
      <p:pic>
        <p:nvPicPr>
          <p:cNvPr id="8" name="Picture Placeholder 7">
            <a:extLst>
              <a:ext uri="{FF2B5EF4-FFF2-40B4-BE49-F238E27FC236}">
                <a16:creationId xmlns:a16="http://schemas.microsoft.com/office/drawing/2014/main" id="{39CD6D5C-EB14-9F11-CF7A-3A5F8CD9240A}"/>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31342" r="2008"/>
          <a:stretch/>
        </p:blipFill>
        <p:spPr>
          <a:xfrm>
            <a:off x="6098117" y="0"/>
            <a:ext cx="6093883" cy="6858000"/>
          </a:xfrm>
        </p:spPr>
      </p:pic>
    </p:spTree>
    <p:extLst>
      <p:ext uri="{BB962C8B-B14F-4D97-AF65-F5344CB8AC3E}">
        <p14:creationId xmlns:p14="http://schemas.microsoft.com/office/powerpoint/2010/main" val="25049804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3">
                    <a:lumMod val="20000"/>
                    <a:lumOff val="80000"/>
                  </a:schemeClr>
                </a:solidFill>
              </a:rPr>
              <a:t>Whose Authority?</a:t>
            </a:r>
            <a:br>
              <a:rPr lang="en-US" sz="3600" b="1" dirty="0">
                <a:solidFill>
                  <a:schemeClr val="accent1">
                    <a:lumMod val="40000"/>
                    <a:lumOff val="60000"/>
                  </a:schemeClr>
                </a:solidFill>
              </a:rPr>
            </a:br>
            <a:r>
              <a:rPr lang="en-US" sz="3600" b="1" dirty="0">
                <a:solidFill>
                  <a:schemeClr val="accent1">
                    <a:lumMod val="40000"/>
                    <a:lumOff val="60000"/>
                  </a:schemeClr>
                </a:solidFill>
              </a:rPr>
              <a:t>Acts 9:38-42</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3218"/>
            <a:ext cx="5722823" cy="5069032"/>
          </a:xfrm>
        </p:spPr>
        <p:txBody>
          <a:bodyPr>
            <a:noAutofit/>
          </a:bodyPr>
          <a:lstStyle/>
          <a:p>
            <a:r>
              <a:rPr lang="en-US" sz="3600" b="1" dirty="0"/>
              <a:t>38 And forasmuch as Lydda was nigh to Joppa, and the disciples had heard that Peter was there, they sent unto him two men, desiring him that he would not delay to come to them.</a:t>
            </a:r>
          </a:p>
        </p:txBody>
      </p:sp>
      <p:pic>
        <p:nvPicPr>
          <p:cNvPr id="7" name="Picture Placeholder 6">
            <a:extLst>
              <a:ext uri="{FF2B5EF4-FFF2-40B4-BE49-F238E27FC236}">
                <a16:creationId xmlns:a16="http://schemas.microsoft.com/office/drawing/2014/main" id="{37760F25-6B46-2B8C-5A7D-697FAFEBBB3C}"/>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4244" r="29106"/>
          <a:stretch/>
        </p:blipFill>
        <p:spPr>
          <a:xfrm>
            <a:off x="6098117" y="0"/>
            <a:ext cx="6093883" cy="6858000"/>
          </a:xfrm>
        </p:spPr>
      </p:pic>
    </p:spTree>
    <p:extLst>
      <p:ext uri="{BB962C8B-B14F-4D97-AF65-F5344CB8AC3E}">
        <p14:creationId xmlns:p14="http://schemas.microsoft.com/office/powerpoint/2010/main" val="1577271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3">
                    <a:lumMod val="20000"/>
                    <a:lumOff val="80000"/>
                  </a:schemeClr>
                </a:solidFill>
              </a:rPr>
              <a:t>Whose Authority?</a:t>
            </a:r>
            <a:br>
              <a:rPr lang="en-US" sz="3600" b="1" dirty="0">
                <a:solidFill>
                  <a:schemeClr val="accent1">
                    <a:lumMod val="40000"/>
                    <a:lumOff val="60000"/>
                  </a:schemeClr>
                </a:solidFill>
              </a:rPr>
            </a:br>
            <a:r>
              <a:rPr lang="en-US" sz="3600" b="1" dirty="0">
                <a:solidFill>
                  <a:schemeClr val="accent1">
                    <a:lumMod val="40000"/>
                    <a:lumOff val="60000"/>
                  </a:schemeClr>
                </a:solidFill>
              </a:rPr>
              <a:t>Acts 9:39-42</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367327"/>
            <a:ext cx="5722823" cy="5204923"/>
          </a:xfrm>
        </p:spPr>
        <p:txBody>
          <a:bodyPr>
            <a:noAutofit/>
          </a:bodyPr>
          <a:lstStyle/>
          <a:p>
            <a:r>
              <a:rPr lang="en-US" sz="3400" b="1" dirty="0"/>
              <a:t>39 Then Peter arose and went with them. When he was come, they brought him into the upper chamber: and all the widows stood by him weeping, and shewing the coats and garments which Dorcas made, while she was with them.</a:t>
            </a:r>
          </a:p>
        </p:txBody>
      </p:sp>
      <p:pic>
        <p:nvPicPr>
          <p:cNvPr id="8" name="Picture Placeholder 7">
            <a:extLst>
              <a:ext uri="{FF2B5EF4-FFF2-40B4-BE49-F238E27FC236}">
                <a16:creationId xmlns:a16="http://schemas.microsoft.com/office/drawing/2014/main" id="{595EE489-EC2A-B425-0E3E-75E10B1A2C12}"/>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33350" t="218" b="-218"/>
          <a:stretch/>
        </p:blipFill>
        <p:spPr>
          <a:xfrm>
            <a:off x="6098117" y="0"/>
            <a:ext cx="6093883" cy="6858000"/>
          </a:xfrm>
        </p:spPr>
      </p:pic>
    </p:spTree>
    <p:extLst>
      <p:ext uri="{BB962C8B-B14F-4D97-AF65-F5344CB8AC3E}">
        <p14:creationId xmlns:p14="http://schemas.microsoft.com/office/powerpoint/2010/main" val="247827445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3">
                    <a:lumMod val="20000"/>
                    <a:lumOff val="80000"/>
                  </a:schemeClr>
                </a:solidFill>
              </a:rPr>
              <a:t>Whose Authority?</a:t>
            </a:r>
            <a:br>
              <a:rPr lang="en-US" sz="3600" b="1" dirty="0">
                <a:solidFill>
                  <a:schemeClr val="accent1">
                    <a:lumMod val="40000"/>
                    <a:lumOff val="60000"/>
                  </a:schemeClr>
                </a:solidFill>
              </a:rPr>
            </a:br>
            <a:r>
              <a:rPr lang="en-US" sz="3600" b="1" dirty="0">
                <a:solidFill>
                  <a:schemeClr val="accent1">
                    <a:lumMod val="40000"/>
                    <a:lumOff val="60000"/>
                  </a:schemeClr>
                </a:solidFill>
              </a:rPr>
              <a:t>Acts 9:40-42</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367327"/>
            <a:ext cx="5722823" cy="5204923"/>
          </a:xfrm>
        </p:spPr>
        <p:txBody>
          <a:bodyPr>
            <a:noAutofit/>
          </a:bodyPr>
          <a:lstStyle/>
          <a:p>
            <a:r>
              <a:rPr lang="en-US" sz="3600" b="1" dirty="0"/>
              <a:t>40 But Peter put them all forth, and kneeled down, and prayed; and turning him to the body said, Tabitha, arise. And she opened her eyes: and when she saw Peter, she sat up.</a:t>
            </a:r>
          </a:p>
        </p:txBody>
      </p:sp>
      <p:pic>
        <p:nvPicPr>
          <p:cNvPr id="7" name="Picture Placeholder 6">
            <a:extLst>
              <a:ext uri="{FF2B5EF4-FFF2-40B4-BE49-F238E27FC236}">
                <a16:creationId xmlns:a16="http://schemas.microsoft.com/office/drawing/2014/main" id="{073F902E-59D2-A250-9847-F9F99FF52C2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4884432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3">
                    <a:lumMod val="20000"/>
                    <a:lumOff val="80000"/>
                  </a:schemeClr>
                </a:solidFill>
              </a:rPr>
              <a:t>Whose Authority?</a:t>
            </a:r>
            <a:br>
              <a:rPr lang="en-US" sz="3600" b="1" dirty="0">
                <a:solidFill>
                  <a:schemeClr val="accent1">
                    <a:lumMod val="40000"/>
                    <a:lumOff val="60000"/>
                  </a:schemeClr>
                </a:solidFill>
              </a:rPr>
            </a:br>
            <a:r>
              <a:rPr lang="en-US" sz="3600" b="1" dirty="0">
                <a:solidFill>
                  <a:schemeClr val="accent1">
                    <a:lumMod val="40000"/>
                    <a:lumOff val="60000"/>
                  </a:schemeClr>
                </a:solidFill>
              </a:rPr>
              <a:t>Acts 9:41-42</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367327"/>
            <a:ext cx="5722823" cy="5204923"/>
          </a:xfrm>
        </p:spPr>
        <p:txBody>
          <a:bodyPr>
            <a:noAutofit/>
          </a:bodyPr>
          <a:lstStyle/>
          <a:p>
            <a:r>
              <a:rPr lang="en-US" sz="3600" b="1" dirty="0"/>
              <a:t>41 And he gave her his hand, and lifted her up, and when he had called the saints and widows, presented her alive.</a:t>
            </a:r>
          </a:p>
          <a:p>
            <a:r>
              <a:rPr lang="en-US" sz="3600" b="1" dirty="0"/>
              <a:t>42 And it was known throughout all Joppa; and many believed in the Lord.</a:t>
            </a:r>
          </a:p>
        </p:txBody>
      </p:sp>
      <p:pic>
        <p:nvPicPr>
          <p:cNvPr id="8" name="Picture Placeholder 7">
            <a:extLst>
              <a:ext uri="{FF2B5EF4-FFF2-40B4-BE49-F238E27FC236}">
                <a16:creationId xmlns:a16="http://schemas.microsoft.com/office/drawing/2014/main" id="{A931C2C0-3028-62E1-9803-AFF81697A14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295325029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br>
              <a:rPr lang="en-US" sz="3600" dirty="0"/>
            </a:br>
            <a:r>
              <a:rPr lang="en-US" sz="3600" dirty="0"/>
              <a:t>Authority at Home</a:t>
            </a:r>
            <a:br>
              <a:rPr lang="en-US" sz="3600" dirty="0"/>
            </a:br>
            <a:r>
              <a:rPr lang="en-US" sz="3200" dirty="0">
                <a:solidFill>
                  <a:schemeClr val="accent3">
                    <a:lumMod val="20000"/>
                    <a:lumOff val="80000"/>
                  </a:schemeClr>
                </a:solidFill>
              </a:rPr>
              <a:t>Mark 6:1-6</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7082916" cy="5550521"/>
          </a:xfrm>
        </p:spPr>
        <p:txBody>
          <a:bodyPr>
            <a:noAutofit/>
          </a:bodyPr>
          <a:lstStyle/>
          <a:p>
            <a:r>
              <a:rPr lang="en-US" sz="3200" dirty="0"/>
              <a:t>1 And he went out from thence, and came into his own country; and his disciples follow him.</a:t>
            </a:r>
          </a:p>
          <a:p>
            <a:r>
              <a:rPr lang="en-US" sz="3200" dirty="0"/>
              <a:t>2 And when the sabbath day was come, he began to teach in the synagogue: and many hearing him were astonished, saying, From whence hath this man these things? and what wisdom is this which is given unto him, that even such mighty works are wrought by his hands?</a:t>
            </a:r>
          </a:p>
        </p:txBody>
      </p:sp>
      <p:pic>
        <p:nvPicPr>
          <p:cNvPr id="28674" name="Picture 2" descr="Jesus went to the synagogue in his home town of Nazareth. – Slide 1">
            <a:extLst>
              <a:ext uri="{FF2B5EF4-FFF2-40B4-BE49-F238E27FC236}">
                <a16:creationId xmlns:a16="http://schemas.microsoft.com/office/drawing/2014/main" id="{5331F591-4DC5-AD68-B74C-D09DCB9BC16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666" r="15051"/>
          <a:stretch/>
        </p:blipFill>
        <p:spPr bwMode="auto">
          <a:xfrm>
            <a:off x="1073150" y="2329797"/>
            <a:ext cx="3547533" cy="3840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9893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Authority Over the Sea</a:t>
            </a:r>
            <a:br>
              <a:rPr lang="en-US" sz="3600" dirty="0"/>
            </a:br>
            <a:r>
              <a:rPr lang="en-US" sz="3200" dirty="0">
                <a:solidFill>
                  <a:schemeClr val="accent3">
                    <a:lumMod val="20000"/>
                    <a:lumOff val="80000"/>
                  </a:schemeClr>
                </a:solidFill>
              </a:rPr>
              <a:t>Mark 4:41</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400" dirty="0"/>
              <a:t>41 And they feared exceedingly, and said one to another, What manner of man is this, that even the wind and the sea obey him?</a:t>
            </a:r>
          </a:p>
        </p:txBody>
      </p:sp>
      <p:pic>
        <p:nvPicPr>
          <p:cNvPr id="6146" name="Picture 2" descr="Jesus’ disciples were very afraid and asked each other, ‘What kind of man is this? Even the wind and the waves obey him!’ – Slide 12">
            <a:extLst>
              <a:ext uri="{FF2B5EF4-FFF2-40B4-BE49-F238E27FC236}">
                <a16:creationId xmlns:a16="http://schemas.microsoft.com/office/drawing/2014/main" id="{9C9BEFA2-DD64-0229-645C-B7A61E383C3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886" r="6521"/>
          <a:stretch/>
        </p:blipFill>
        <p:spPr bwMode="auto">
          <a:xfrm flipH="1">
            <a:off x="1073149" y="2377108"/>
            <a:ext cx="3547531"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482920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br>
              <a:rPr lang="en-US" sz="3600" dirty="0"/>
            </a:br>
            <a:r>
              <a:rPr lang="en-US" sz="3600" dirty="0"/>
              <a:t>Authority at Home</a:t>
            </a:r>
            <a:br>
              <a:rPr lang="en-US" sz="3600" dirty="0"/>
            </a:br>
            <a:r>
              <a:rPr lang="en-US" sz="3200" dirty="0">
                <a:solidFill>
                  <a:schemeClr val="accent3">
                    <a:lumMod val="20000"/>
                    <a:lumOff val="80000"/>
                  </a:schemeClr>
                </a:solidFill>
              </a:rPr>
              <a:t>Mark 6:1-6</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7082916" cy="5550521"/>
          </a:xfrm>
        </p:spPr>
        <p:txBody>
          <a:bodyPr>
            <a:noAutofit/>
          </a:bodyPr>
          <a:lstStyle/>
          <a:p>
            <a:r>
              <a:rPr lang="en-US" sz="3200" dirty="0"/>
              <a:t>3 Is not this the carpenter, the son of Mary, the brother of James, and </a:t>
            </a:r>
            <a:r>
              <a:rPr lang="en-US" sz="3200" dirty="0" err="1"/>
              <a:t>Joses</a:t>
            </a:r>
            <a:r>
              <a:rPr lang="en-US" sz="3200" dirty="0"/>
              <a:t>, and of Juda, and Simon? and are not his sisters here with us? And they were offended at him.</a:t>
            </a:r>
          </a:p>
          <a:p>
            <a:r>
              <a:rPr lang="en-US" sz="3200" dirty="0"/>
              <a:t>4 But Jesus, said unto them, A prophet is not without </a:t>
            </a:r>
            <a:r>
              <a:rPr lang="en-US" sz="3200" dirty="0" err="1"/>
              <a:t>honour</a:t>
            </a:r>
            <a:r>
              <a:rPr lang="en-US" sz="3200" dirty="0"/>
              <a:t>, but in his own country, and among his own kin, and in his own house.</a:t>
            </a:r>
          </a:p>
        </p:txBody>
      </p:sp>
      <p:pic>
        <p:nvPicPr>
          <p:cNvPr id="29698" name="Picture 2" descr="‘... to set the oppressed free, to proclaim the year of the Lord’s favour.’ Jesus then rolled up the scroll and sat down. Everyone was watching Him. – Slide 4">
            <a:extLst>
              <a:ext uri="{FF2B5EF4-FFF2-40B4-BE49-F238E27FC236}">
                <a16:creationId xmlns:a16="http://schemas.microsoft.com/office/drawing/2014/main" id="{D1C39261-F21A-203E-130B-CBB58837A38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315"/>
          <a:stretch/>
        </p:blipFill>
        <p:spPr bwMode="auto">
          <a:xfrm>
            <a:off x="1073149" y="2295613"/>
            <a:ext cx="3685433" cy="3700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082103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br>
              <a:rPr lang="en-US" sz="3600" dirty="0"/>
            </a:br>
            <a:r>
              <a:rPr lang="en-US" sz="3600" dirty="0"/>
              <a:t>Authority at Home</a:t>
            </a:r>
            <a:br>
              <a:rPr lang="en-US" sz="3600" dirty="0"/>
            </a:br>
            <a:r>
              <a:rPr lang="en-US" sz="3200" dirty="0">
                <a:solidFill>
                  <a:schemeClr val="accent3">
                    <a:lumMod val="20000"/>
                    <a:lumOff val="80000"/>
                  </a:schemeClr>
                </a:solidFill>
              </a:rPr>
              <a:t>Mark 6:1-6</a:t>
            </a:r>
            <a:endParaRPr lang="en-US" sz="3600" dirty="0">
              <a:solidFill>
                <a:schemeClr val="accent3">
                  <a:lumMod val="20000"/>
                  <a:lumOff val="80000"/>
                </a:schemeClr>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7082916" cy="5550521"/>
          </a:xfrm>
        </p:spPr>
        <p:txBody>
          <a:bodyPr>
            <a:noAutofit/>
          </a:bodyPr>
          <a:lstStyle/>
          <a:p>
            <a:r>
              <a:rPr lang="en-US" sz="3600" dirty="0"/>
              <a:t>5 And he could there do no mighty work, save that he laid his hands upon a few sick folk, and healed them.</a:t>
            </a:r>
          </a:p>
          <a:p>
            <a:r>
              <a:rPr lang="en-US" sz="3600" dirty="0"/>
              <a:t>6 And he </a:t>
            </a:r>
            <a:r>
              <a:rPr lang="en-US" sz="3600" dirty="0" err="1"/>
              <a:t>marvelled</a:t>
            </a:r>
            <a:r>
              <a:rPr lang="en-US" sz="3600" dirty="0"/>
              <a:t> because of their unbelief. And he went round about the villages, teaching.</a:t>
            </a:r>
          </a:p>
        </p:txBody>
      </p:sp>
      <p:pic>
        <p:nvPicPr>
          <p:cNvPr id="30722" name="Picture 2" descr="But Jesus turned and walked through the angry mob and went on His way. – Slide 11">
            <a:extLst>
              <a:ext uri="{FF2B5EF4-FFF2-40B4-BE49-F238E27FC236}">
                <a16:creationId xmlns:a16="http://schemas.microsoft.com/office/drawing/2014/main" id="{830D1E10-8C6E-806F-15F2-C6D28D715C7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867" r="3540"/>
          <a:stretch/>
        </p:blipFill>
        <p:spPr bwMode="auto">
          <a:xfrm>
            <a:off x="1073149" y="2355435"/>
            <a:ext cx="3547533"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644929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bg2">
                    <a:lumMod val="60000"/>
                    <a:lumOff val="4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bg2">
                    <a:lumMod val="60000"/>
                    <a:lumOff val="4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r>
              <a:rPr lang="en-US" dirty="0">
                <a:solidFill>
                  <a:schemeClr val="accent3">
                    <a:lumMod val="20000"/>
                    <a:lumOff val="80000"/>
                  </a:schemeClr>
                </a:solidFill>
              </a:rPr>
              <a:t>The Desire of Ages </a:t>
            </a:r>
            <a:r>
              <a:rPr lang="en-US" dirty="0">
                <a:solidFill>
                  <a:schemeClr val="tx1"/>
                </a:solidFill>
              </a:rPr>
              <a:t>p. 587</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390939" y="2222287"/>
            <a:ext cx="11410121" cy="4188525"/>
          </a:xfrm>
        </p:spPr>
        <p:txBody>
          <a:bodyPr>
            <a:noAutofit/>
          </a:bodyPr>
          <a:lstStyle/>
          <a:p>
            <a:pPr marL="0" indent="0">
              <a:buNone/>
            </a:pPr>
            <a:r>
              <a:rPr lang="en-US" sz="3200" b="1" dirty="0"/>
              <a:t>In this generation there are many who are treading on the same ground as were the unbelieving Jews. They have witnessed the manifestation of the power of God; the Holy Spirit has spoken to their hearts; but they cling to their unbelief and resistance. God sends them warnings and reproof, but they are not willing to confess their errors, and they reject His message and His messenger. The very means He uses for their recovery becomes to them a stone of stumbling. </a:t>
            </a:r>
          </a:p>
        </p:txBody>
      </p:sp>
    </p:spTree>
    <p:extLst>
      <p:ext uri="{BB962C8B-B14F-4D97-AF65-F5344CB8AC3E}">
        <p14:creationId xmlns:p14="http://schemas.microsoft.com/office/powerpoint/2010/main" val="123637263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Delegated</a:t>
            </a:r>
            <a:br>
              <a:rPr lang="en-US" sz="4800" dirty="0">
                <a:solidFill>
                  <a:schemeClr val="tx1"/>
                </a:solidFill>
              </a:rPr>
            </a:br>
            <a:r>
              <a:rPr lang="en-US" sz="3600" dirty="0"/>
              <a:t>Mark 6:7-13</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770418" y="2297333"/>
            <a:ext cx="5792041" cy="3830002"/>
          </a:xfrm>
          <a:solidFill>
            <a:schemeClr val="accent2">
              <a:lumMod val="20000"/>
              <a:lumOff val="80000"/>
            </a:schemeClr>
          </a:solidFill>
        </p:spPr>
        <p:txBody>
          <a:bodyPr>
            <a:noAutofit/>
          </a:bodyPr>
          <a:lstStyle/>
          <a:p>
            <a:r>
              <a:rPr lang="en-US" sz="3600" dirty="0">
                <a:solidFill>
                  <a:schemeClr val="bg1"/>
                </a:solidFill>
              </a:rPr>
              <a:t>7 And he called unto him the twelve, and began to send them forth by two and two; and gave them power over unclean spirits;</a:t>
            </a:r>
          </a:p>
        </p:txBody>
      </p:sp>
      <p:pic>
        <p:nvPicPr>
          <p:cNvPr id="31746" name="Picture 2" descr="Jesus called His 12 disciples together and gave them the authority to free people from evil spirits and heal every type of sickness. – Slide 1">
            <a:extLst>
              <a:ext uri="{FF2B5EF4-FFF2-40B4-BE49-F238E27FC236}">
                <a16:creationId xmlns:a16="http://schemas.microsoft.com/office/drawing/2014/main" id="{4CCB038D-927E-DD85-3FAB-0BC30E73211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19150" y="2423517"/>
            <a:ext cx="4770438" cy="35778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92352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Delegated</a:t>
            </a:r>
            <a:br>
              <a:rPr lang="en-US" sz="4800" dirty="0">
                <a:solidFill>
                  <a:schemeClr val="tx1"/>
                </a:solidFill>
              </a:rPr>
            </a:br>
            <a:r>
              <a:rPr lang="en-US" sz="3600" dirty="0"/>
              <a:t>Mark 6:8-13</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917425" y="2297333"/>
            <a:ext cx="5792041" cy="3830002"/>
          </a:xfrm>
          <a:solidFill>
            <a:schemeClr val="accent2">
              <a:lumMod val="20000"/>
              <a:lumOff val="80000"/>
            </a:schemeClr>
          </a:solidFill>
        </p:spPr>
        <p:txBody>
          <a:bodyPr>
            <a:noAutofit/>
          </a:bodyPr>
          <a:lstStyle/>
          <a:p>
            <a:r>
              <a:rPr lang="en-US" sz="3600" dirty="0">
                <a:solidFill>
                  <a:schemeClr val="bg1"/>
                </a:solidFill>
              </a:rPr>
              <a:t>8 And commanded them that they should take nothing for their journey, save a staff only; no scrip, no bread, no money in their purse:</a:t>
            </a:r>
          </a:p>
        </p:txBody>
      </p:sp>
      <p:pic>
        <p:nvPicPr>
          <p:cNvPr id="32772" name="Picture 4" descr="‘Don’t take any money with you or carry a bag with extra clothes and shoes. Those you help should feed and care for you. – Slide 5">
            <a:extLst>
              <a:ext uri="{FF2B5EF4-FFF2-40B4-BE49-F238E27FC236}">
                <a16:creationId xmlns:a16="http://schemas.microsoft.com/office/drawing/2014/main" id="{CBA187CD-8421-DB91-54F6-57BCDCB35E6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53626" y="2297333"/>
            <a:ext cx="5103690" cy="3827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167600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Delegated</a:t>
            </a:r>
            <a:br>
              <a:rPr lang="en-US" sz="4800" dirty="0">
                <a:solidFill>
                  <a:schemeClr val="tx1"/>
                </a:solidFill>
              </a:rPr>
            </a:br>
            <a:r>
              <a:rPr lang="en-US" sz="3600" dirty="0"/>
              <a:t>Mark 6:9-13</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917425" y="2297333"/>
            <a:ext cx="5792041" cy="3830002"/>
          </a:xfrm>
          <a:solidFill>
            <a:schemeClr val="accent2">
              <a:lumMod val="20000"/>
              <a:lumOff val="80000"/>
            </a:schemeClr>
          </a:solidFill>
        </p:spPr>
        <p:txBody>
          <a:bodyPr>
            <a:noAutofit/>
          </a:bodyPr>
          <a:lstStyle/>
          <a:p>
            <a:r>
              <a:rPr lang="en-US" sz="3600" dirty="0">
                <a:solidFill>
                  <a:schemeClr val="bg1"/>
                </a:solidFill>
              </a:rPr>
              <a:t>9 But be shod with sandals; and not put on two coats.</a:t>
            </a:r>
          </a:p>
        </p:txBody>
      </p:sp>
      <p:pic>
        <p:nvPicPr>
          <p:cNvPr id="33796" name="Picture 4" descr="Give as freely as you have received!’ Jesus told them. – Slide 4">
            <a:extLst>
              <a:ext uri="{FF2B5EF4-FFF2-40B4-BE49-F238E27FC236}">
                <a16:creationId xmlns:a16="http://schemas.microsoft.com/office/drawing/2014/main" id="{58FD7FE4-6EB8-DEEB-21AE-309A3909181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04242" y="2297333"/>
            <a:ext cx="5106670" cy="3830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639294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Delegated</a:t>
            </a:r>
            <a:br>
              <a:rPr lang="en-US" sz="4800" dirty="0">
                <a:solidFill>
                  <a:schemeClr val="tx1"/>
                </a:solidFill>
              </a:rPr>
            </a:br>
            <a:r>
              <a:rPr lang="en-US" sz="3600" dirty="0"/>
              <a:t>Mark 6:10-13</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6004585" y="2260248"/>
            <a:ext cx="5792041" cy="3830002"/>
          </a:xfrm>
          <a:solidFill>
            <a:schemeClr val="accent2">
              <a:lumMod val="20000"/>
              <a:lumOff val="80000"/>
            </a:schemeClr>
          </a:solidFill>
        </p:spPr>
        <p:txBody>
          <a:bodyPr>
            <a:noAutofit/>
          </a:bodyPr>
          <a:lstStyle/>
          <a:p>
            <a:r>
              <a:rPr lang="en-US" sz="3600" dirty="0">
                <a:solidFill>
                  <a:schemeClr val="bg1"/>
                </a:solidFill>
              </a:rPr>
              <a:t>10 And he said unto them, In what place soever ye enter into an house, there abide till ye depart from that place.</a:t>
            </a:r>
          </a:p>
        </p:txBody>
      </p:sp>
      <p:pic>
        <p:nvPicPr>
          <p:cNvPr id="1026" name="Picture 2" descr="‘ When you ask permission to stay, be friendly.  If it turns out to be a godly home, give it your blessing. – Slide 7">
            <a:extLst>
              <a:ext uri="{FF2B5EF4-FFF2-40B4-BE49-F238E27FC236}">
                <a16:creationId xmlns:a16="http://schemas.microsoft.com/office/drawing/2014/main" id="{EC2821C2-EADE-BF77-B072-F23936A2303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10000" y="2260248"/>
            <a:ext cx="5073768" cy="3805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891078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Delegated</a:t>
            </a:r>
            <a:br>
              <a:rPr lang="en-US" sz="4800" dirty="0">
                <a:solidFill>
                  <a:schemeClr val="tx1"/>
                </a:solidFill>
              </a:rPr>
            </a:br>
            <a:r>
              <a:rPr lang="en-US" sz="3600" dirty="0"/>
              <a:t>Mark 6:11-13</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457704" y="2260246"/>
            <a:ext cx="6542139" cy="4206813"/>
          </a:xfrm>
          <a:solidFill>
            <a:schemeClr val="accent2">
              <a:lumMod val="20000"/>
              <a:lumOff val="80000"/>
            </a:schemeClr>
          </a:solidFill>
        </p:spPr>
        <p:txBody>
          <a:bodyPr>
            <a:noAutofit/>
          </a:bodyPr>
          <a:lstStyle/>
          <a:p>
            <a:r>
              <a:rPr lang="en-US" sz="3000" dirty="0">
                <a:solidFill>
                  <a:schemeClr val="bg1"/>
                </a:solidFill>
              </a:rPr>
              <a:t>11 And whosoever shall not receive you, nor hear you, when ye depart thence, shake off the dust under your feet for a testimony against them. Verily I say unto you, It shall be more tolerable for Sodom and </a:t>
            </a:r>
            <a:r>
              <a:rPr lang="en-US" sz="3000" dirty="0" err="1">
                <a:solidFill>
                  <a:schemeClr val="bg1"/>
                </a:solidFill>
              </a:rPr>
              <a:t>Gomorrha</a:t>
            </a:r>
            <a:r>
              <a:rPr lang="en-US" sz="3000" dirty="0">
                <a:solidFill>
                  <a:schemeClr val="bg1"/>
                </a:solidFill>
              </a:rPr>
              <a:t> in the day of judgment, than for that city.</a:t>
            </a:r>
          </a:p>
        </p:txBody>
      </p:sp>
      <p:pic>
        <p:nvPicPr>
          <p:cNvPr id="2050" name="Picture 2" descr="‘If you are not made welcome in any place, shake off the dust from your feet as you leave it. The wicked cities of Sodom and Gomorrah will be better off at Judgment Day than those who reject you. – Slide 8">
            <a:extLst>
              <a:ext uri="{FF2B5EF4-FFF2-40B4-BE49-F238E27FC236}">
                <a16:creationId xmlns:a16="http://schemas.microsoft.com/office/drawing/2014/main" id="{52AD73A2-011B-7AB6-BAD0-E42AC47688F3}"/>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426" r="6322"/>
          <a:stretch/>
        </p:blipFill>
        <p:spPr bwMode="auto">
          <a:xfrm>
            <a:off x="192157" y="2260247"/>
            <a:ext cx="5062330" cy="4206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442986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4800" dirty="0">
                <a:solidFill>
                  <a:schemeClr val="tx1"/>
                </a:solidFill>
              </a:rPr>
              <a:t>Authority Delegated</a:t>
            </a:r>
            <a:br>
              <a:rPr lang="en-US" sz="4800" dirty="0">
                <a:solidFill>
                  <a:schemeClr val="tx1"/>
                </a:solidFill>
              </a:rPr>
            </a:br>
            <a:r>
              <a:rPr lang="en-US" sz="3600" dirty="0"/>
              <a:t>Mark 6:12-13</a:t>
            </a:r>
            <a:endParaRPr lang="en-US" sz="48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632174" y="2222288"/>
            <a:ext cx="6009860" cy="4085748"/>
          </a:xfrm>
          <a:solidFill>
            <a:schemeClr val="accent2">
              <a:lumMod val="20000"/>
              <a:lumOff val="80000"/>
            </a:schemeClr>
          </a:solidFill>
        </p:spPr>
        <p:txBody>
          <a:bodyPr>
            <a:noAutofit/>
          </a:bodyPr>
          <a:lstStyle/>
          <a:p>
            <a:r>
              <a:rPr lang="en-US" sz="3000" dirty="0">
                <a:solidFill>
                  <a:schemeClr val="bg1"/>
                </a:solidFill>
              </a:rPr>
              <a:t>12 And they went out, and preached that men should repent.</a:t>
            </a:r>
          </a:p>
          <a:p>
            <a:r>
              <a:rPr lang="en-US" sz="3000" dirty="0">
                <a:solidFill>
                  <a:schemeClr val="bg1"/>
                </a:solidFill>
              </a:rPr>
              <a:t>13 And they cast out many devils, and anointed with oil many that were sick, and healed them.</a:t>
            </a:r>
          </a:p>
        </p:txBody>
      </p:sp>
      <p:pic>
        <p:nvPicPr>
          <p:cNvPr id="3074" name="Picture 2" descr="‘Heal the sick, raise the dead, cure those with leprosy and free those under the influence of evil spirits.’ – Slide 3">
            <a:extLst>
              <a:ext uri="{FF2B5EF4-FFF2-40B4-BE49-F238E27FC236}">
                <a16:creationId xmlns:a16="http://schemas.microsoft.com/office/drawing/2014/main" id="{205AA173-8CB7-B262-B111-8F61A3C68432}"/>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6857" r="1827"/>
          <a:stretch/>
        </p:blipFill>
        <p:spPr bwMode="auto">
          <a:xfrm>
            <a:off x="465443" y="2222288"/>
            <a:ext cx="4974574" cy="4085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163751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52851-A800-8D63-DB73-276D40C64054}"/>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1B7B05D5-8BFD-FA74-4B32-A97C46FA1D54}"/>
              </a:ext>
            </a:extLst>
          </p:cNvPr>
          <p:cNvSpPr>
            <a:spLocks noGrp="1"/>
          </p:cNvSpPr>
          <p:nvPr>
            <p:ph type="subTitle" idx="1"/>
          </p:nvPr>
        </p:nvSpPr>
        <p:spPr>
          <a:xfrm>
            <a:off x="810001" y="5280847"/>
            <a:ext cx="10572000" cy="1285416"/>
          </a:xfrm>
        </p:spPr>
        <p:txBody>
          <a:bodyPr>
            <a:normAutofit/>
          </a:bodyPr>
          <a:lstStyle/>
          <a:p>
            <a:r>
              <a:rPr lang="en-US" sz="4800" dirty="0"/>
              <a:t>Happy Sabbath!!</a:t>
            </a:r>
          </a:p>
        </p:txBody>
      </p:sp>
    </p:spTree>
    <p:extLst>
      <p:ext uri="{BB962C8B-B14F-4D97-AF65-F5344CB8AC3E}">
        <p14:creationId xmlns:p14="http://schemas.microsoft.com/office/powerpoint/2010/main" val="1188230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r>
              <a:rPr lang="en-US" sz="4000" b="1" dirty="0">
                <a:solidFill>
                  <a:schemeClr val="accent1">
                    <a:lumMod val="40000"/>
                    <a:lumOff val="60000"/>
                  </a:schemeClr>
                </a:solidFill>
              </a:rPr>
              <a:t>Authority Over the Sea</a:t>
            </a:r>
            <a:br>
              <a:rPr lang="en-US" sz="3600" b="1" dirty="0">
                <a:solidFill>
                  <a:schemeClr val="accent1">
                    <a:lumMod val="40000"/>
                    <a:lumOff val="60000"/>
                  </a:schemeClr>
                </a:solidFill>
              </a:rPr>
            </a:br>
            <a:r>
              <a:rPr lang="en-US" sz="3200" b="1" dirty="0">
                <a:solidFill>
                  <a:schemeClr val="accent1">
                    <a:lumMod val="40000"/>
                    <a:lumOff val="60000"/>
                  </a:schemeClr>
                </a:solidFill>
              </a:rPr>
              <a:t>Desire of Ages p. 335</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19226"/>
            <a:ext cx="5803598" cy="5087900"/>
          </a:xfrm>
        </p:spPr>
        <p:txBody>
          <a:bodyPr>
            <a:noAutofit/>
          </a:bodyPr>
          <a:lstStyle/>
          <a:p>
            <a:r>
              <a:rPr lang="en-US" sz="3400" b="1" dirty="0"/>
              <a:t>The boats that had set out to accompany Jesus had been in the same peril with that of the disciples. Terror and despair had seized their occupants; but the command of Jesus brought quiet to the scene of tumult. </a:t>
            </a:r>
          </a:p>
        </p:txBody>
      </p:sp>
      <p:pic>
        <p:nvPicPr>
          <p:cNvPr id="8" name="Picture Placeholder 7">
            <a:extLst>
              <a:ext uri="{FF2B5EF4-FFF2-40B4-BE49-F238E27FC236}">
                <a16:creationId xmlns:a16="http://schemas.microsoft.com/office/drawing/2014/main" id="{BFA93181-0175-CC52-4A1B-E61063AD42A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15643338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ACECE1E4-636E-48DB-87ED-4A76DC93378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Quotable</Template>
  <TotalTime>5503</TotalTime>
  <Words>4450</Words>
  <Application>Microsoft Office PowerPoint</Application>
  <PresentationFormat>Widescreen</PresentationFormat>
  <Paragraphs>231</Paragraphs>
  <Slides>89</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89</vt:i4>
      </vt:variant>
    </vt:vector>
  </HeadingPairs>
  <TitlesOfParts>
    <vt:vector size="95" baseType="lpstr">
      <vt:lpstr>Arial</vt:lpstr>
      <vt:lpstr>Arial Rounded MT Bold</vt:lpstr>
      <vt:lpstr>Calibri</vt:lpstr>
      <vt:lpstr>Century Gothic</vt:lpstr>
      <vt:lpstr>Wingdings 2</vt:lpstr>
      <vt:lpstr>Quotable</vt:lpstr>
      <vt:lpstr>Miracles Around the Lake</vt:lpstr>
      <vt:lpstr>Miraculous Authority</vt:lpstr>
      <vt:lpstr>Authority Over the Sea Mark 4:36-41</vt:lpstr>
      <vt:lpstr>Authority Over the Sea Mark 4:37-41</vt:lpstr>
      <vt:lpstr>Authority Over the Sea Mark 4:38-41</vt:lpstr>
      <vt:lpstr>Authority Over the Sea Mark 4:39-41</vt:lpstr>
      <vt:lpstr>Authority Over the Sea Mark 4:40-41</vt:lpstr>
      <vt:lpstr>Authority Over the Sea Mark 4:41</vt:lpstr>
      <vt:lpstr>Authority Over the Sea Desire of Ages p. 335</vt:lpstr>
      <vt:lpstr>Authority Over the Sea Desire of Ages p. 335</vt:lpstr>
      <vt:lpstr>Authority Over the Sea Desire of Ages p. 335</vt:lpstr>
      <vt:lpstr>Whose Authority? Desire of Ages p. 336</vt:lpstr>
      <vt:lpstr>Whose Authority? Desire of Ages p. 336</vt:lpstr>
      <vt:lpstr>Whose Authority? Matthew 17:20</vt:lpstr>
      <vt:lpstr>Whose Authority? Mark 16:17-18</vt:lpstr>
      <vt:lpstr>Whose Authority? Numbers 16:28-33</vt:lpstr>
      <vt:lpstr>Whose Authority? Numbers 16:30-33</vt:lpstr>
      <vt:lpstr>Whose Authority? Numbers 16:31-33</vt:lpstr>
      <vt:lpstr>Whose Authority? Numbers 16:32-33</vt:lpstr>
      <vt:lpstr>Whose Authority? Numbers 16:33</vt:lpstr>
      <vt:lpstr>Authority over Evil Mark 5:1-20</vt:lpstr>
      <vt:lpstr>Authority over Evil Mark 5:3-20</vt:lpstr>
      <vt:lpstr>Authority over Evil Mark 5:5-20</vt:lpstr>
      <vt:lpstr>Authority over Evil Mark 5:7-20</vt:lpstr>
      <vt:lpstr>Authority over Evil Mark 5:8-20</vt:lpstr>
      <vt:lpstr>Authority over Evil Mark 5:10-20</vt:lpstr>
      <vt:lpstr>Authority over Evil Mark 5:12-20</vt:lpstr>
      <vt:lpstr>Authority over Evil Mark 5:13-20</vt:lpstr>
      <vt:lpstr>Authority over Evil Mark 5:14-20</vt:lpstr>
      <vt:lpstr>Authority over Evil Mark 5:15-20</vt:lpstr>
      <vt:lpstr>Authority over Evil Mark 5:16-20</vt:lpstr>
      <vt:lpstr>Authority over Evil Mark 5:17-20</vt:lpstr>
      <vt:lpstr>Authority over Evil Mark 5:19-20</vt:lpstr>
      <vt:lpstr>Authority over Evil Mark 5:20</vt:lpstr>
      <vt:lpstr>Whose Authority? Matthew 10:1, 7-8</vt:lpstr>
      <vt:lpstr>Whose Authority? Matthew 10:7-8</vt:lpstr>
      <vt:lpstr>Whose Authority? Luke 10:17-19</vt:lpstr>
      <vt:lpstr>Whose Authority? Matthew 10:7-8</vt:lpstr>
      <vt:lpstr>Authority over DEATH Mark 5:21-34</vt:lpstr>
      <vt:lpstr>Authority over DEATH Mark 5:23-34</vt:lpstr>
      <vt:lpstr>Authority over Uncleanness Mark 5:25-34</vt:lpstr>
      <vt:lpstr>Authority over Uncleanness Mark 5:27-34</vt:lpstr>
      <vt:lpstr>UNCLEAN Leviticus 15:19-28</vt:lpstr>
      <vt:lpstr>UNCLEAN Leviticus 15:21-28</vt:lpstr>
      <vt:lpstr>UNCLEAN Leviticus 15:23-28</vt:lpstr>
      <vt:lpstr>UNCLEAN Leviticus 15:25-28</vt:lpstr>
      <vt:lpstr>UNCLEAN Leviticus 15:26-28</vt:lpstr>
      <vt:lpstr>UNCLEAN Leviticus 15:26-28</vt:lpstr>
      <vt:lpstr>UNCLEAN Leviticus 5:2-3</vt:lpstr>
      <vt:lpstr>Authority over Uncleanness Mark 5:30-34</vt:lpstr>
      <vt:lpstr>Authority over Uncleanness Mark 5:32-34</vt:lpstr>
      <vt:lpstr>Authority over Uncleanness Mark 5:34</vt:lpstr>
      <vt:lpstr>SDABC on Mark 5:28</vt:lpstr>
      <vt:lpstr>God’s Cleansing is More Powerful than Our Dirt</vt:lpstr>
      <vt:lpstr>God’s Cleansing is More Powerful than Our Dirt</vt:lpstr>
      <vt:lpstr>Whose Authority? SDABC on Mark 5:30</vt:lpstr>
      <vt:lpstr>Whose Authority? Acts 10:9-16, 27-29</vt:lpstr>
      <vt:lpstr>Whose Authority? Acts 10:11-16, 27-29</vt:lpstr>
      <vt:lpstr>Whose Authority? Acts 10:13-16, 27-29</vt:lpstr>
      <vt:lpstr>Whose Authority? Acts 10:16, 27-29</vt:lpstr>
      <vt:lpstr>Whose Authority? Acts 10:28-29</vt:lpstr>
      <vt:lpstr>Whose Authority? Acts 10:29</vt:lpstr>
      <vt:lpstr>Whose Authority? Matthew 15:18-19</vt:lpstr>
      <vt:lpstr>Authority over Death Mark 5:35-43</vt:lpstr>
      <vt:lpstr>Authority over Death Mark 5:36-43</vt:lpstr>
      <vt:lpstr>Authority over Death Mark 5:37-43</vt:lpstr>
      <vt:lpstr>Authority over Death Mark 5:39-43</vt:lpstr>
      <vt:lpstr>Authority over Death Mark 5:40-43</vt:lpstr>
      <vt:lpstr>Authority over Death Mark 5:41-43</vt:lpstr>
      <vt:lpstr>Authority over Death Mark 5:42-43</vt:lpstr>
      <vt:lpstr>Authority over Death Mark 5:43</vt:lpstr>
      <vt:lpstr>Whose Authority? Matthew 10:7-8</vt:lpstr>
      <vt:lpstr>Whose Authority? Acts 9:36-42</vt:lpstr>
      <vt:lpstr>Whose Authority? Acts 9:37-42</vt:lpstr>
      <vt:lpstr>Whose Authority? Acts 9:38-42</vt:lpstr>
      <vt:lpstr>Whose Authority? Acts 9:39-42</vt:lpstr>
      <vt:lpstr>Whose Authority? Acts 9:40-42</vt:lpstr>
      <vt:lpstr>Whose Authority? Acts 9:41-42</vt:lpstr>
      <vt:lpstr> Authority at Home Mark 6:1-6</vt:lpstr>
      <vt:lpstr> Authority at Home Mark 6:1-6</vt:lpstr>
      <vt:lpstr> Authority at Home Mark 6:1-6</vt:lpstr>
      <vt:lpstr>The Desire of Ages p. 587</vt:lpstr>
      <vt:lpstr>Authority Delegated Mark 6:7-13</vt:lpstr>
      <vt:lpstr>Authority Delegated Mark 6:8-13</vt:lpstr>
      <vt:lpstr>Authority Delegated Mark 6:9-13</vt:lpstr>
      <vt:lpstr>Authority Delegated Mark 6:10-13</vt:lpstr>
      <vt:lpstr>Authority Delegated Mark 6:11-13</vt:lpstr>
      <vt:lpstr>Authority Delegated Mark 6:12-13</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gabby young</dc:creator>
  <cp:lastModifiedBy>gabby young</cp:lastModifiedBy>
  <cp:revision>20</cp:revision>
  <cp:lastPrinted>2024-08-03T05:36:36Z</cp:lastPrinted>
  <dcterms:created xsi:type="dcterms:W3CDTF">2024-07-06T03:04:01Z</dcterms:created>
  <dcterms:modified xsi:type="dcterms:W3CDTF">2024-08-03T13:18:07Z</dcterms:modified>
</cp:coreProperties>
</file>